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emf" ContentType="image/x-em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8" r:id="rId1"/>
  </p:sldMasterIdLst>
  <p:notesMasterIdLst>
    <p:notesMasterId r:id="rId28"/>
  </p:notesMasterIdLst>
  <p:handoutMasterIdLst>
    <p:handoutMasterId r:id="rId29"/>
  </p:handoutMasterIdLst>
  <p:sldIdLst>
    <p:sldId id="420" r:id="rId2"/>
    <p:sldId id="378" r:id="rId3"/>
    <p:sldId id="460" r:id="rId4"/>
    <p:sldId id="463" r:id="rId5"/>
    <p:sldId id="487" r:id="rId6"/>
    <p:sldId id="506" r:id="rId7"/>
    <p:sldId id="526" r:id="rId8"/>
    <p:sldId id="507" r:id="rId9"/>
    <p:sldId id="509" r:id="rId10"/>
    <p:sldId id="520" r:id="rId11"/>
    <p:sldId id="508" r:id="rId12"/>
    <p:sldId id="510" r:id="rId13"/>
    <p:sldId id="511" r:id="rId14"/>
    <p:sldId id="514" r:id="rId15"/>
    <p:sldId id="521" r:id="rId16"/>
    <p:sldId id="515" r:id="rId17"/>
    <p:sldId id="523" r:id="rId18"/>
    <p:sldId id="516" r:id="rId19"/>
    <p:sldId id="524" r:id="rId20"/>
    <p:sldId id="512" r:id="rId21"/>
    <p:sldId id="513" r:id="rId22"/>
    <p:sldId id="517" r:id="rId23"/>
    <p:sldId id="522" r:id="rId24"/>
    <p:sldId id="518" r:id="rId25"/>
    <p:sldId id="519" r:id="rId26"/>
    <p:sldId id="440" r:id="rId2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E0249A"/>
    <a:srgbClr val="0073CF"/>
    <a:srgbClr val="57068C"/>
    <a:srgbClr val="FFDB43"/>
    <a:srgbClr val="FDD541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0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1312" y="176"/>
      </p:cViewPr>
      <p:guideLst>
        <p:guide orient="horz" pos="2160"/>
        <p:guide pos="384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notesMaster" Target="notesMasters/notesMaster1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A4C112-C276-2048-B3DF-DE71E0227E1D}" type="datetimeFigureOut">
              <a:rPr lang="en-US" smtClean="0"/>
              <a:t>12/14/17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BC5DD9-1CCF-2C4F-9961-1ED207C5CB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3107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ink/ink1.xml><?xml version="1.0" encoding="utf-8"?>
<inkml:ink xmlns:inkml="http://www.w3.org/2003/InkML">
  <inkml:definitions/>
  <inkml:traceGroup>
    <inkml:annotationXML>
      <emma:emma xmlns:emma="http://www.w3.org/2003/04/emma" version="1.0">
        <emma:interpretation id="{BB1A1BB2-364D-487E-B5DA-406633F367FC}" emma:medium="tactile" emma:mode="ink">
          <msink:context xmlns:msink="http://schemas.microsoft.com/ink/2010/main" type="writingRegion" rotatedBoundingBox="21973,13845 23047,13845 23047,13895 21973,13895"/>
        </emma:interpretation>
      </emma:emma>
    </inkml:annotationXML>
  </inkml:traceGroup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17T20:56:17.46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Group>
    <inkml:annotationXML>
      <emma:emma xmlns:emma="http://www.w3.org/2003/04/emma" version="1.0">
        <emma:interpretation id="{1947BEB5-D5AD-4EAD-A223-341A26B1EC09}" emma:medium="tactile" emma:mode="ink">
          <msink:context xmlns:msink="http://schemas.microsoft.com/ink/2010/main" type="inkDrawing" rotatedBoundingBox="7607,-1937 26543,1988 24634,11199 5697,7273" shapeName="Other"/>
        </emma:interpretation>
      </emma:emma>
    </inkml:annotationXML>
    <inkml:trace contextRef="#ctx0" brushRef="#br0">21094 9734 1198 0,'-4'3'34'0,"4"-3"7"0,0 0-33 0,0 8-8 0,-9 4 0 0,18 3 0 16,-9-4 0-16,17 1 0 0,-8-1 0 0,4 1 0 15,8 4 0-15,1-4 0 0,8-1 0 0,-4-3 0 16,4 3 8-16,5 1 7 0,-5-5 1 0,4 1 0 15,1 0 26-15,-1-1 6 0,-4 1 0 0,-4 0 1 16,0-8 24-16,4 7 5 0,-13-3 1 0,5 5 0 16,-18 2-31-16,9 1-5 0,-9-1-2 0,-4 1 0 15,-4 3-11-15,-4 1-2 0,-1-1-1 0,-13 4 0 16,-3-3-11-16,-6 3-3 0,1-3 0 0,0 3 0 16,-9 0-13-16,0 4 11 0,1-3-11 0,-1 3 10 15,0-4-10-15,0 1 0 0,-4-1 0 0,4 0-584 16,14-4-118-16</inkml:trace>
    <inkml:trace contextRef="#ctx0" brushRef="#br0" timeOffset="172.1633">21672 10363 1076 0,'17'0'24'0,"-17"0"4"0,9 8 2 0,-9-8 0 0,4 7-30 0,-4-7 0 16,0 0 0-16,0 12 0 0,-4 3 86 0,-5 0 11 0,-8 1 3 0,4 4 0 15,-9-9-24-15,1 8-4 0,-5 4 0 0,0-3-1 16,0-1-45-16,9 5-9 0,-18-9-1 0,14 4-527 16,-1-3-105-16</inkml:trace>
    <inkml:trace contextRef="#ctx0" brushRef="#br0" timeOffset="-1928.439">21754 9069 640 0,'0'0'14'0,"0"0"3"0,0-8 1 0,0 8 0 0,0 0-18 0,0 0 0 16,4-7 0-16,-4 7 0 0,0 0 32 0,0 0 4 16,0 0 0-16,0 0 0 0,0 0-20 0,0 0-3 15,0 0-1-15,0 0 0 0,4 7 6 0,5 5 1 16,4 0 0-16,-13 3 0 0,4 1 23 0,0 3 5 0,5-4 1 0,-5 4 0 15,1-3 1-15,3 3 1 0,-3-3 0 0,3 0 0 16,1-1-12-16,-1-4-2 0,1 1-1 0,-5-1 0 16,9-3-5-16,-8 0-1 0,-5-8 0 0,17 3 0 15,-13 1 2-15,-4-4 0 0,0 0 0 0,13 0 0 16,0-4-5-16,-4 1-1 0,8-5 0 0,-13 4 0 16,5-4-17-16,-1 1-8 0,1-5 0 0,0 1 8 15,-1 3-8-15,1-3 0 0,-1-1 0 0,1-4 8 16,0 1-8-16,4 3 0 0,-5-3 0 0,1 3 0 15,4-3 0-15,0 3 0 0,0 1 0 0,4 3 0 16,-9-3 0-16,10 7 0 0,-1 0 0 0,0-1 0 16,0 1 0-16,1 4 0 0,-5 4-9 0,-1 1 9 15,1 3 0-15,-4-1 0 0,4-3 0 0,-9 4 0 16,1 3 0-16,-1 5 0 0,0-5 0 0,-4 1 9 16,0-1 16-16,0 5 3 0,-4-1 1 0,-5 1 0 0,5 0-6 15,0-1-2-15,-9 0 0 0,4-3 0 0,5-1-2 0,-5-3-1 16,5-1 0-16,-5 1 0 0,1-4-6 15,8-4 0-15,0 0-1 0,-9 4 0 0,5 0-11 0,4-4 8 16,0 0-8-16,0 0 8 0,0 0 4 0,-5-8 0 16,5-4 0-16,5 1 0 0,8-1-12 0,-9 1 0 15,0-4 0-15,5 3 0 0,4 1 0 0,4-1 0 16,-4 1 0-16,0 2 0 0,8-2 0 0,-12 7 0 16,8 0 0-16,1 0 0 0,-1 8 0 0,0-4-11 15,5 8 3-15,-5-5 0 0,-4 5 8 0,8 1 0 16,-4 2 0-16,1-3 0 0,-1 0 30 0,-4-5 2 15,4 5 0-15,0-4 0 0,-4 0 1 0,5-4 1 0,-6 0 0 16,6 0 0-16,-5 0-10 0,0-4-1 0,-1 0-1 0,1-4 0 16,0 1-22-16,-4-5 0 0,0 1-10 0,-1-9-1017 15</inkml:trace>
    <inkml:trace contextRef="#ctx0" brushRef="#br0" timeOffset="500.0533">22301 10158 1328 0,'0'0'29'0,"0"0"7"0,0 0 0 0,0 0 1 16,0 0-29-16,0 0-8 0,0 0 0 0,0 4 0 16,-4 3 82-16,-5 5 15 0,-4 4 3 0,0 3 1 15,-4 8-41-15,4 0-8 0,0 4-1 0,0-4-1 0,4 4-26 0,1-4-4 16,3 0-2-16,10-8 0 0,-1 1-10 0,5-5-8 15,4 1 12-15,0-5-12 0,4-7 21 0,9 0-2 16,4-4-1-16,-4-4 0 16,-5-4 28-16,5 1 6 0,0-5 0 0,0-3 1 0,0 3 9 0,-1-4 2 15,-3-3 0-15,13 0 0 0,-10 0-9 0,-3 3-2 16,-9-3 0-16,0 4 0 0,-5-2-17 0,5 6-3 16,-13 3-1-16,-8-3 0 0,-1 3-18 0,0 4-4 15,-3 1-1-15,-6-1-829 16,-8 4-167-16</inkml:trace>
    <inkml:trace contextRef="#ctx0" brushRef="#br0" timeOffset="-3256.5151">23275 8907 653 0,'0'0'18'0,"0"0"5"0,0 0-23 0,0 0 0 0,0 0 0 0,-5 8 0 16,1-1 17-16,-5 5-1 0,5-5 0 0,0 9 0 15,-1 0-5-15,5-1-2 0,-4 1 0 0,4-1 0 16,0 4 32-16,4 0 7 0,-4-3 0 0,5 4 1 16,-1-5 14-16,0 0 2 0,5 5 1 0,-9-9 0 15,9 1-8-15,-1 3-2 0,1-7 0 0,-1 3 0 16,-3 2-19-16,3-6-4 0,1 1-1 0,0 0 0 0,4-8-3 0,-5 3-1 16,1-3 0-16,8 0 0 0,-8 0-7 0,4-7-1 15,4 3-1-15,0-4 0 0,0 1-7 0,1-6-2 16,3 2 0-16,-8 3 0 0,13-7-2 0,-9-1 0 15,0 1 0-15,5 0 0 0,-1-1-8 0,1 1 0 16,0-1 0-16,-1 0 0 0,5 5 12 0,-9-4 3 16,0 3 1-16,9 4 0 0,-4 1-5 0,8-1-1 15,-13 0 0-15,9 1 0 0,-4 3 3 0,8-4 1 16,-9 4 0-16,1 1 0 0,-1 3-14 0,1-5 0 16,-5 5 0-16,0 5 0 0,1-2 23 0,-1 5-2 15,-4 0 0-15,-5-1 0 0,5 5 1 0,-8-4 0 0,-1 7 0 16,5-4 0-16,-9 5-2 0,0-1 0 0,0-4 0 0,-9 6 0 15,5-6-1-15,-5 1-1 0,5-1 0 0,-1 1 0 16,1-1-3-16,4-3-1 0,0-8 0 0,0 0 0 16,0 0 8-16,0 0 2 0,0 0 0 0,0 0 0 15,0 0-24-15,0 0 0 0,0 0 0 0,9 0 0 16,-1-4 0-16,10 0-15 0,-1-3 3 0,-4-1 0 16,13 0 12-16,-9 1 16 0,0-1-3 0,5 0-1 15,-1 1-22-15,5-1-5 0,0 4-1 0,-5 4 0 16,10 4 16-16,-1 0 0 0,-4 3 0 0,4 1 0 15,-4-4-9-15,4 7 9 0,-9 5-8 0,9-5 8 16,-8 1 0-16,4 3 0 0,0-3 0 0,0-1 11 16,-1-2 19-16,1 2 4 0,0-3 1 0,-4-4 0 15,4 0 12-15,-5-4 2 0,1-4 1 0,3 4 0 16,1-4-6-16,0 0 0 0,4-4-1 0,-4-4 0 16,4 0-19-16,-4 1-4 0,-4-4-1 0,-5-1 0 0,0 1-19 15,-4-4 0-15,4 0 0 0,-12-2 0 16,-1 2-139-16,-4 0-31 0,4-4-6 0</inkml:trace>
    <inkml:trace contextRef="#ctx0" brushRef="#br0" timeOffset="-1928.439">21754 9069 640 0,'0'0'14'0,"0"0"3"0,0-8 1 0,0 8 0 0,0 0-18 0,0 0 0 16,4-7 0-16,-4 7 0 0,0 0 32 0,0 0 4 16,0 0 0-16,0 0 0 0,0 0-20 0,0 0-3 15,0 0-1-15,0 0 0 0,4 7 6 0,5 5 1 16,4 0 0-16,-13 3 0 0,4 1 23 0,0 3 5 0,5-4 1 0,-5 4 0 15,1-3 1-15,3 3 1 0,-3-3 0 0,3 0 0 16,1-1-12-16,-1-4-2 0,1 1-1 0,-5-1 0 16,9-3-5-16,-8 0-1 0,-5-8 0 0,17 3 0 15,-13 1 2-15,-4-4 0 0,0 0 0 0,13 0 0 16,0-4-5-16,-4 1-1 0,8-5 0 0,-13 4 0 16,5-4-17-16,-1 1-8 0,1-5 0 0,0 1 8 15,-1 3-8-15,1-3 0 0,-1-1 0 0,1-4 8 16,0 1-8-16,4 3 0 0,-5-3 0 0,1 3 0 15,4-3 0-15,0 3 0 0,0 1 0 0,4 3 0 16,-9-3 0-16,10 7 0 0,-1 0 0 0,0-1 0 16,0 1 0-16,1 4 0 0,-5 4-9 0,-1 1 9 15,1 3 0-15,-4-1 0 0,4-3 0 0,-9 4 0 16,1 3 0-16,-1 5 0 0,0-5 0 0,-4 1 9 16,0-1 16-16,0 5 3 0,-4-1 1 0,-5 1 0 0,5 0-6 15,0-1-2-15,-9 0 0 0,4-3 0 0,5-1-2 0,-5-3-1 16,5-1 0-16,-5 1 0 0,1-4-6 15,8-4 0-15,0 0-1 0,-9 4 0 0,5 0-11 0,4-4 8 16,0 0-8-16,0 0 8 0,0 0 4 0,-5-8 0 16,5-4 0-16,5 1 0 0,8-1-12 0,-9 1 0 15,0-4 0-15,5 3 0 0,4 1 0 0,4-1 0 16,-4 1 0-16,0 2 0 0,8-2 0 0,-12 7 0 16,8 0 0-16,1 0 0 0,-1 8 0 0,0-4-11 15,5 8 3-15,-5-5 0 0,-4 5 8 0,8 1 0 16,-4 2 0-16,1-3 0 0,-1 0 30 0,-4-5 2 15,4 5 0-15,0-4 0 0,-4 0 1 0,5-4 1 0,-6 0 0 16,6 0 0-16,-5 0-10 0,0-4-1 0,-1 0-1 0,1-4 0 16,0 1-22-16,-4-5 0 0,0 1-10 0,-1-9-1017 15</inkml:trace>
    <inkml:trace contextRef="#ctx0" brushRef="#br0" timeOffset="-3256.5151">23275 8907 653 0,'0'0'18'0,"0"0"5"0,0 0-23 0,0 0 0 0,0 0 0 0,-5 8 0 16,1-1 17-16,-5 5-1 0,5-5 0 0,0 9 0 15,-1 0-5-15,5-1-2 0,-4 1 0 0,4-1 0 16,0 4 32-16,4 0 7 0,-4-3 0 0,5 4 1 16,-1-5 14-16,0 0 2 0,5 5 1 0,-9-9 0 15,9 1-8-15,-1 3-2 0,1-7 0 0,-1 3 0 16,-3 2-19-16,3-6-4 0,1 1-1 0,0 0 0 0,4-8-3 0,-5 3-1 16,1-3 0-16,8 0 0 0,-8 0-7 0,4-7-1 15,4 3-1-15,0-4 0 0,0 1-7 0,1-6-2 16,3 2 0-16,-8 3 0 0,13-7-2 0,-9-1 0 15,0 1 0-15,5 0 0 0,-1-1-8 0,1 1 0 16,0-1 0-16,-1 0 0 0,5 5 12 0,-9-4 3 16,0 3 1-16,9 4 0 0,-4 1-5 0,8-1-1 15,-13 0 0-15,9 1 0 0,-4 3 3 0,8-4 1 16,-9 4 0-16,1 1 0 0,-1 3-14 0,1-5 0 16,-5 5 0-16,0 5 0 0,1-2 23 0,-1 5-2 15,-4 0 0-15,-5-1 0 0,5 5 1 0,-8-4 0 0,-1 7 0 16,5-4 0-16,-9 5-2 0,0-1 0 0,0-4 0 0,-9 6 0 15,5-6-1-15,-5 1-1 0,5-1 0 0,-1 1 0 16,1-1-3-16,4-3-1 0,0-8 0 0,0 0 0 16,0 0 8-16,0 0 2 0,0 0 0 0,0 0 0 15,0 0-24-15,0 0 0 0,0 0 0 0,9 0 0 16,-1-4 0-16,10 0-15 0,-1-3 3 0,-4-1 0 16,13 0 12-16,-9 1 16 0,0-1-3 0,5 0-1 15,-1 1-22-15,5-1-5 0,0 4-1 0,-5 4 0 16,10 4 16-16,-1 0 0 0,-4 3 0 0,4 1 0 15,-4-4-9-15,4 7 9 0,-9 5-8 0,9-5 8 16,-8 1 0-16,4 3 0 0,0-3 0 0,0-1 11 16,-1-2 19-16,1 2 4 0,0-3 1 0,-4-4 0 15,4 0 12-15,-5-4 2 0,1-4 1 0,3 4 0 16,1-4-6-16,0 0 0 0,4-4-1 0,-4-4 0 16,4 0-19-16,-4 1-4 0,-4-4-1 0,-5-1 0 0,0 1-19 15,-4-4 0-15,4 0 0 0,-12-2 0 16,-1 2-139-16,-4 0-31 0,4-4-6 0</inkml:trace>
    <inkml:trace contextRef="#ctx0" brushRef="#br0">21094 9734 1198 0,'-4'3'34'0,"4"-3"7"0,0 0-33 0,0 8-8 0,-9 4 0 0,18 3 0 16,-9-4 0-16,17 1 0 0,-8-1 0 0,4 1 0 15,8 4 0-15,1-4 0 0,8-1 0 0,-4-3 0 16,4 3 8-16,5 1 7 0,-5-5 1 0,4 1 0 15,1 0 26-15,-1-1 6 0,-4 1 0 0,-4 0 1 16,0-8 24-16,4 7 5 0,-13-3 1 0,5 5 0 16,-18 2-31-16,9 1-5 0,-9-1-2 0,-4 1 0 15,-4 3-11-15,-4 1-2 0,-1-1-1 0,-13 4 0 16,-3-3-11-16,-6 3-3 0,1-3 0 0,0 3 0 16,-9 0-13-16,0 4 11 0,1-3-11 0,-1 3 10 15,0-4-10-15,0 1 0 0,-4-1 0 0,4 0-584 16,14-4-118-16</inkml:trace>
    <inkml:trace contextRef="#ctx0" brushRef="#br0" timeOffset="172.1633">21672 10363 1076 0,'17'0'24'0,"-17"0"4"0,9 8 2 0,-9-8 0 0,4 7-30 0,-4-7 0 16,0 0 0-16,0 12 0 0,-4 3 86 0,-5 0 11 0,-8 1 3 0,4 4 0 15,-9-9-24-15,1 8-4 0,-5 4 0 0,0-3-1 16,0-1-45-16,9 5-9 0,-18-9-1 0,14 4-527 16,-1-3-105-16</inkml:trace>
    <inkml:trace contextRef="#ctx0" brushRef="#br0" timeOffset="500.0533">22301 10158 1328 0,'0'0'29'0,"0"0"7"0,0 0 0 0,0 0 1 16,0 0-29-16,0 0-8 0,0 0 0 0,0 4 0 16,-4 3 82-16,-5 5 15 0,-4 4 3 0,0 3 1 15,-4 8-41-15,4 0-8 0,0 4-1 0,0-4-1 0,4 4-26 0,1-4-4 16,3 0-2-16,10-8 0 0,-1 1-10 0,5-5-8 15,4 1 12-15,0-5-12 0,4-7 21 0,9 0-2 16,4-4-1-16,-4-4 0 16,-5-4 28-16,5 1 6 0,0-5 0 0,0-3 1 0,0 3 9 0,-1-4 2 15,-3-3 0-15,13 0 0 0,-10 0-9 0,-3 3-2 16,-9-3 0-16,0 4 0 0,-5-2-17 0,5 6-3 16,-13 3-1-16,-8-3 0 0,-1 3-18 0,0 4-4 15,-3 1-1-15,-6-1-829 16,-8 4-167-16</inkml:trace>
    <inkml:trace contextRef="#ctx0" brushRef="#br0" timeOffset="-6559.6241">23490 8076 1489 0,'0'0'42'0,"0"8"10"0,4 4-42 0,1 4-10 15,-1-1 0-15,-4 1 0 0,4 3 38 0,1 0 6 16,-1 0 0-16,0 0 1 0,-4 1-36 0,9-4-9 16,-9 3 0-16,4-4-472 15,-4 0-96-15</inkml:trace>
    <inkml:trace contextRef="#ctx0" brushRef="#br0" timeOffset="-6169.3699">23813 7698 1515 0,'0'0'33'0,"0"0"7"0,0 0 2 0,13 4 1 0,-4 7-35 0,4 1-8 0,-5 4 0 0,1 7 0 16,-9 4 55-16,4 0 9 0,1 7 1 0,-5 6 1 15,0-2-25-15,-5 0-5 0,1 9 0 0,4-1-1 16,-13 1-18-16,9 3-3 0,-14 0-1 0,10 0 0 15,-1-4-4-15,5-2-1 0,-13-6 0 0,17 0 0 16,-13-7 8-16,8 0 0 0,1-4 1 0,0-4 0 16,-5-4 8-16,5-3 2 0,4-1 0 0,0-6 0 15,0-2-7-15,0-7 0 0,0 0-1 0,0 0 0 16,4-3 0-16,9-6 0 0,-4-3 0 0,8-7 0 16,0 0-9-16,0 0-2 0,1-8 0 0,3-5 0 15,5 2-8-15,0 3 8 0,-4-4-8 0,-1 0 8 16,9 0 8-16,-4 4 2 0,0 4 0 0,0 0 0 15,-5-1 24-15,14 5 5 0,-14 0 1 0,1 4 0 16,4-1-24-16,-9 5-5 0,9-1-1 0,-13 1 0 0,0 3-18 16,0 0 0-16,-9 4-13 0,-4 4 5 15,0 0-60-15,0 0-11 0,0 0-2 0,0 0-631 16,0 0-127-16</inkml:trace>
    <inkml:trace contextRef="#ctx0" brushRef="#br0" timeOffset="-5950.5996">23770 8312 1818 0,'0'12'40'0,"0"-5"8"0,0 5 1 0,0 0 3 0,0 0-42 0,4 3-10 0,5-3 0 0,0 7 0 16,8-4 81-16,-8 4 15 0,3 0 2 0,6 1 1 16,-1 0-51-16,-4-1-11 0,4-4-1 0,0 4-1 15,1-3-25-15,-1-1-10 0,0 1 8 0,-4-4-8 16,4-1 0-16,5-3-20 0,-9 3 3 0,4-7 1 31,-4 0-68-31,4 0-12 0,-4 0-4 0,9-4-508 0,-14 0-103 0</inkml:trace>
    <inkml:trace contextRef="#ctx0" brushRef="#br0" timeOffset="-5528.7214">24778 8208 1767 0,'0'0'39'0,"0"0"8"0,9-8 1 0,-9 8 2 0,9 0-40 0,-9 0-10 16,0 0 0-16,0 0 0 0,8 8 28 0,-8 8 3 15,-8-1 1-15,3 4 0 0,-3 1 9 0,-5 6 3 16,0 1 0-16,4 1 0 0,-12-1 15 0,4 0 3 16,-5 0 1-16,0 4 0 0,1 0-15 0,-5-1-4 15,4-3 0-15,-8-4 0 0,4 5-24 0,5-9-4 16,-5 0-2-16,0-3 0 0,5-1-6 0,-5 0-8 15,4-3 11-15,1 0-11 16,-1-4 11-16,5 0-11 0,4-5 10 0,-4 1-10 0,4 0 9 0,4-4-9 16,1-4 8-16,-1-3-8 0,5-1 0 0,-1-5 8 15,5-2-8-15,0-4 0 0,5-4 0 0,-1-4 0 0,5 0-14 16,-1-4 5-16,5 4 9 0,0 4-12 0,9-4 12 16,-9 8-12-16,8 6 12 0,1-2-8 0,-5 4 8 0,4 7-8 15,-3 4 8-15,-1 0 0 0,4 0 8 0,1 8-8 16,0 3 11-16,-5 4-3 0,4 2 0 0,1 2 0 15,4 4 6-15,-9-4 1 0,5 8 0 0,-5-3 0 16,9-1 24-16,-5 0 5 0,-4 0 0 0,5-4 1 16,-5 4-5-16,5-3 0 0,-5-1-1 0,4-4 0 15,5-3-25-15,-8-1-5 0,-1-3-1 0,4 0 0 16,5-8-89-16,-4 0-19 16,4 0-3-16,-5-8-1082 0</inkml:trace>
    <inkml:trace contextRef="#ctx0" brushRef="#br0" timeOffset="-6731.6964">23253 7880 1965 0,'0'0'43'0,"0"0"9"0,13-4 1 0,-4 4 3 0,8 0-44 0,0 0-12 0,5 0 0 0,-1 0 0 16,5 0 32-16,-4 0 4 0,3 0 0 0,-3 4 1 15,4-4-17-15,-5 0-3 0,5 0-1 0,-9 4 0 16,5 0-16-16,-5 3 0 0,1-3-13 0,-6 0-623 15,1 4-125-15</inkml:trace>
    <inkml:trace contextRef="#ctx0" brushRef="#br0" timeOffset="-6559.6241">23490 8076 1489 0,'0'0'42'0,"0"8"10"0,4 4-42 0,1 4-10 15,-1-1 0-15,-4 1 0 0,4 3 38 0,1 0 6 16,-1 0 0-16,0 0 1 0,-4 1-36 0,9-4-9 16,-9 3 0-16,4-4-472 15,-4 0-96-15</inkml:trace>
    <inkml:trace contextRef="#ctx0" brushRef="#br0" timeOffset="-6169.3699">23813 7698 1515 0,'0'0'33'0,"0"0"7"0,0 0 2 0,13 4 1 0,-4 7-35 0,4 1-8 0,-5 4 0 0,1 7 0 16,-9 4 55-16,4 0 9 0,1 7 1 0,-5 6 1 15,0-2-25-15,-5 0-5 0,1 9 0 0,4-1-1 16,-13 1-18-16,9 3-3 0,-14 0-1 0,10 0 0 15,-1-4-4-15,5-2-1 0,-13-6 0 0,17 0 0 16,-13-7 8-16,8 0 0 0,1-4 1 0,0-4 0 16,-5-4 8-16,5-3 2 0,4-1 0 0,0-6 0 15,0-2-7-15,0-7 0 0,0 0-1 0,0 0 0 16,4-3 0-16,9-6 0 0,-4-3 0 0,8-7 0 16,0 0-9-16,0 0-2 0,1-8 0 0,3-5 0 15,5 2-8-15,0 3 8 0,-4-4-8 0,-1 0 8 16,9 0 8-16,-4 4 2 0,0 4 0 0,0 0 0 15,-5-1 24-15,14 5 5 0,-14 0 1 0,1 4 0 16,4-1-24-16,-9 5-5 0,9-1-1 0,-13 1 0 0,0 3-18 16,0 0 0-16,-9 4-13 0,-4 4 5 15,0 0-60-15,0 0-11 0,0 0-2 0,0 0-631 16,0 0-127-16</inkml:trace>
    <inkml:trace contextRef="#ctx0" brushRef="#br0" timeOffset="-5950.5996">23770 8312 1818 0,'0'12'40'0,"0"-5"8"0,0 5 1 0,0 0 3 0,0 0-42 0,4 3-10 0,5-3 0 0,0 7 0 16,8-4 81-16,-8 4 15 0,3 0 2 0,6 1 1 16,-1 0-51-16,-4-1-11 0,4-4-1 0,0 4-1 15,1-3-25-15,-1-1-10 0,0 1 8 0,-4-4-8 16,4-1 0-16,5-3-20 0,-9 3 3 0,4-7 1 31,-4 0-68-31,4 0-12 0,-4 0-4 0,9-4-508 0,-14 0-103 0</inkml:trace>
    <inkml:trace contextRef="#ctx0" brushRef="#br0" timeOffset="-8360.6752">22327 8247 1605 0,'0'0'35'0,"0"0"7"0,0 0 2 0,0 0 2 16,8 0-37-16,-8 0-9 0,9 8 0 0,0 3 0 16,-5-3 44-16,4 7 8 0,-8 0 0 0,0 5 1 15,-8-1-7-15,4 1-2 0,-1 3 0 0,-3 0 0 16,-5 0-12-16,0 0-4 0,0 8 0 0,0-4 0 0,-4 0-15 16,-1 0-3-16,5 1-1 0,-4-5 0 0,0-4-9 0,4-4 10 15,-4-3-10-15,0 3 10 0,-1-4-19 0,5-3-4 16,-4 4-1-16,9-9-602 15,-14 2-120-15</inkml:trace>
    <inkml:trace contextRef="#ctx0" brushRef="#br0" timeOffset="-8095.2466">22120 7972 1562 0,'0'0'34'0,"0"0"7"0,0 0 2 0,8 5 1 0,5-1-35 0,5 0-9 0,-10 7 0 0,5 1 0 16,4 3 36-16,1 4 6 0,-5 4 1 0,4-4 0 15,0 9 12-15,-4-1 2 0,4 3 1 0,0 1 0 16,1 1-14-16,-10 2-4 0,5-3 0 0,-4-1 0 16,-1 6-8-16,1-13-1 0,0 0-1 0,-5 4 0 15,0-4-15-15,1 1-3 0,-1-1-1 0,0-4 0 16,1 0-3-16,-1 0-8 0,-4-4 12 0,0 2-4 15,-9-6-31 1,9-11-6-16,0 0-2 0,0 0-615 0,0 0-123 0</inkml:trace>
    <inkml:trace contextRef="#ctx0" brushRef="#br0" timeOffset="-7626.0795">22633 8432 2070 0,'0'0'45'0,"0"0"10"0,0 0 1 0,0 0 3 16,13 4-47-16,-5 0-12 0,-4-1 0 0,9 1 0 0,-13-4 0 0,13 0 0 15,-13 0 0-15,5 4-918 16</inkml:trace>
    <inkml:trace contextRef="#ctx0" brushRef="#br0" timeOffset="-6916.4323">23361 8177 1410 0,'0'0'40'0,"0"0"9"0,8-4-39 0,-8 4-10 16,9 0 0-16,8 4 0 0,-12 0 66 0,-1 4 11 15,0 3 3-15,1 1 0 0,-1 4-4 0,-8 3-1 16,-1-4 0-16,1 8 0 0,-5 4-34 0,-4 4-6 16,0 0-2-16,-4 0 0 0,-4 0-19 0,-1 4-4 15,-4-4-1-15,0-1 0 0,-4 1-1 0,0-4 0 16,4 1 0-16,-8-5 0 0,12 0 0 0,-8-12 0 15,9 4 0-15,-5-3 0 16,8-4-8-16,-7 0 0 0,7-4 9 0,5 0-9 16,-4-4 0-16,-4-4 8 0,8-5-8 0,8-2 0 15,-8-1 0-15,9-3-10 0,-4-4 1 0,8 4 0 16,8-8-6-16,-8 4-1 0,9-2 0 0,-1 6 0 0,10-4 8 16,3 7 8-16,-4-3-13 0,-4 7 5 0,13 1 8 0,-4 3 0 15,-5 4 0-15,5 4 0 0,-1 0 12 0,1 3-3 16,3 5 0-16,-3 3 0 0,-5-3-1 0,5 3 0 15,-5-4 0-15,0 6 0 0,-4-2-8 0,4-3 0 16,-17-12 0-16,13 15 0 0,0-4 0 0,-13-11 0 16,13 16 0-16,-13-16 0 15,0 0-26-15,17 7-4 0,-17-7-1 0,0 0 0 16,13 4-37-16,0-4-7 0,-8-4-1 0,3-3-729 16</inkml:trace>
    <inkml:trace contextRef="#ctx0" brushRef="#br0" timeOffset="-5528.7214">24778 8208 1767 0,'0'0'39'0,"0"0"8"0,9-8 1 0,-9 8 2 0,9 0-40 0,-9 0-10 16,0 0 0-16,0 0 0 0,8 8 28 0,-8 8 3 15,-8-1 1-15,3 4 0 0,-3 1 9 0,-5 6 3 16,0 1 0-16,4 1 0 0,-12-1 15 0,4 0 3 16,-5 0 1-16,0 4 0 0,1 0-15 0,-5-1-4 15,4-3 0-15,-8-4 0 0,4 5-24 0,5-9-4 16,-5 0-2-16,0-3 0 0,5-1-6 0,-5 0-8 15,4-3 11-15,1 0-11 16,-1-4 11-16,5 0-11 0,4-5 10 0,-4 1-10 0,4 0 9 0,4-4-9 16,1-4 8-16,-1-3-8 0,5-1 0 0,-1-5 8 15,5-2-8-15,0-4 0 0,5-4 0 0,-1-4 0 0,5 0-14 16,-1-4 5-16,5 4 9 0,0 4-12 0,9-4 12 16,-9 8-12-16,8 6 12 0,1-2-8 0,-5 4 8 0,4 7-8 15,-3 4 8-15,-1 0 0 0,4 0 8 0,1 8-8 16,0 3 11-16,-5 4-3 0,4 2 0 0,1 2 0 15,4 4 6-15,-9-4 1 0,5 8 0 0,-5-3 0 16,9-1 24-16,-5 0 5 0,-4 0 0 0,5-4 1 16,-5 4-5-16,5-3 0 0,-5-1-1 0,4-4 0 15,5-3-25-15,-8-1-5 0,-1-3-1 0,4 0 0 16,5-8-89-16,-4 0-19 16,4 0-3-16,-5-8-1082 0</inkml:trace>
    <inkml:trace contextRef="#ctx0" brushRef="#br0" timeOffset="-3256.5151">23275 8907 653 0,'0'0'18'0,"0"0"5"0,0 0-23 0,0 0 0 0,0 0 0 0,-5 8 0 16,1-1 17-16,-5 5-1 0,5-5 0 0,0 9 0 15,-1 0-5-15,5-1-2 0,-4 1 0 0,4-1 0 16,0 4 32-16,4 0 7 0,-4-3 0 0,5 4 1 16,-1-5 14-16,0 0 2 0,5 5 1 0,-9-9 0 15,9 1-8-15,-1 3-2 0,1-7 0 0,-1 3 0 16,-3 2-19-16,3-6-4 0,1 1-1 0,0 0 0 0,4-8-3 0,-5 3-1 16,1-3 0-16,8 0 0 0,-8 0-7 0,4-7-1 15,4 3-1-15,0-4 0 0,0 1-7 0,1-6-2 16,3 2 0-16,-8 3 0 0,13-7-2 0,-9-1 0 15,0 1 0-15,5 0 0 0,-1-1-8 0,1 1 0 16,0-1 0-16,-1 0 0 0,5 5 12 0,-9-4 3 16,0 3 1-16,9 4 0 0,-4 1-5 0,8-1-1 15,-13 0 0-15,9 1 0 0,-4 3 3 0,8-4 1 16,-9 4 0-16,1 1 0 0,-1 3-14 0,1-5 0 16,-5 5 0-16,0 5 0 0,1-2 23 0,-1 5-2 15,-4 0 0-15,-5-1 0 0,5 5 1 0,-8-4 0 0,-1 7 0 16,5-4 0-16,-9 5-2 0,0-1 0 0,0-4 0 0,-9 6 0 15,5-6-1-15,-5 1-1 0,5-1 0 0,-1 1 0 16,1-1-3-16,4-3-1 0,0-8 0 0,0 0 0 16,0 0 8-16,0 0 2 0,0 0 0 0,0 0 0 15,0 0-24-15,0 0 0 0,0 0 0 0,9 0 0 16,-1-4 0-16,10 0-15 0,-1-3 3 0,-4-1 0 16,13 0 12-16,-9 1 16 0,0-1-3 0,5 0-1 15,-1 1-22-15,5-1-5 0,0 4-1 0,-5 4 0 16,10 4 16-16,-1 0 0 0,-4 3 0 0,4 1 0 15,-4-4-9-15,4 7 9 0,-9 5-8 0,9-5 8 16,-8 1 0-16,4 3 0 0,0-3 0 0,0-1 11 16,-1-2 19-16,1 2 4 0,0-3 1 0,-4-4 0 15,4 0 12-15,-5-4 2 0,1-4 1 0,3 4 0 16,1-4-6-16,0 0 0 0,4-4-1 0,-4-4 0 16,4 0-19-16,-4 1-4 0,-4-4-1 0,-5-1 0 0,0 1-19 15,-4-4 0-15,4 0 0 0,-12-2 0 16,-1 2-139-16,-4 0-31 0,4-4-6 0</inkml:trace>
    <inkml:trace contextRef="#ctx0" brushRef="#br0">21094 9734 1198 0,'-4'3'34'0,"4"-3"7"0,0 0-33 0,0 8-8 0,-9 4 0 0,18 3 0 16,-9-4 0-16,17 1 0 0,-8-1 0 0,4 1 0 15,8 4 0-15,1-4 0 0,8-1 0 0,-4-3 0 16,4 3 8-16,5 1 7 0,-5-5 1 0,4 1 0 15,1 0 26-15,-1-1 6 0,-4 1 0 0,-4 0 1 16,0-8 24-16,4 7 5 0,-13-3 1 0,5 5 0 16,-18 2-31-16,9 1-5 0,-9-1-2 0,-4 1 0 15,-4 3-11-15,-4 1-2 0,-1-1-1 0,-13 4 0 16,-3-3-11-16,-6 3-3 0,1-3 0 0,0 3 0 16,-9 0-13-16,0 4 11 0,1-3-11 0,-1 3 10 15,0-4-10-15,0 1 0 0,-4-1 0 0,4 0-584 16,14-4-118-16</inkml:trace>
    <inkml:trace contextRef="#ctx0" brushRef="#br0" timeOffset="-1928.439">21754 9069 640 0,'0'0'14'0,"0"0"3"0,0-8 1 0,0 8 0 0,0 0-18 0,0 0 0 16,4-7 0-16,-4 7 0 0,0 0 32 0,0 0 4 16,0 0 0-16,0 0 0 0,0 0-20 0,0 0-3 15,0 0-1-15,0 0 0 0,4 7 6 0,5 5 1 16,4 0 0-16,-13 3 0 0,4 1 23 0,0 3 5 0,5-4 1 0,-5 4 0 15,1-3 1-15,3 3 1 0,-3-3 0 0,3 0 0 16,1-1-12-16,-1-4-2 0,1 1-1 0,-5-1 0 16,9-3-5-16,-8 0-1 0,-5-8 0 0,17 3 0 15,-13 1 2-15,-4-4 0 0,0 0 0 0,13 0 0 16,0-4-5-16,-4 1-1 0,8-5 0 0,-13 4 0 16,5-4-17-16,-1 1-8 0,1-5 0 0,0 1 8 15,-1 3-8-15,1-3 0 0,-1-1 0 0,1-4 8 16,0 1-8-16,4 3 0 0,-5-3 0 0,1 3 0 15,4-3 0-15,0 3 0 0,0 1 0 0,4 3 0 16,-9-3 0-16,10 7 0 0,-1 0 0 0,0-1 0 16,0 1 0-16,1 4 0 0,-5 4-9 0,-1 1 9 15,1 3 0-15,-4-1 0 0,4-3 0 0,-9 4 0 16,1 3 0-16,-1 5 0 0,0-5 0 0,-4 1 9 16,0-1 16-16,0 5 3 0,-4-1 1 0,-5 1 0 0,5 0-6 15,0-1-2-15,-9 0 0 0,4-3 0 0,5-1-2 0,-5-3-1 16,5-1 0-16,-5 1 0 0,1-4-6 15,8-4 0-15,0 0-1 0,-9 4 0 0,5 0-11 0,4-4 8 16,0 0-8-16,0 0 8 0,0 0 4 0,-5-8 0 16,5-4 0-16,5 1 0 0,8-1-12 0,-9 1 0 15,0-4 0-15,5 3 0 0,4 1 0 0,4-1 0 16,-4 1 0-16,0 2 0 0,8-2 0 0,-12 7 0 16,8 0 0-16,1 0 0 0,-1 8 0 0,0-4-11 15,5 8 3-15,-5-5 0 0,-4 5 8 0,8 1 0 16,-4 2 0-16,1-3 0 0,-1 0 30 0,-4-5 2 15,4 5 0-15,0-4 0 0,-4 0 1 0,5-4 1 0,-6 0 0 16,6 0 0-16,-5 0-10 0,0-4-1 0,-1 0-1 0,1-4 0 16,0 1-22-16,-4-5 0 0,0 1-10 0,-1-9-1017 15</inkml:trace>
    <inkml:trace contextRef="#ctx0" brushRef="#br0" timeOffset="-16459.7567">18453 7845 1141 0,'9'-16'24'0,"-9"16"6"0,4-3 1 0,-4 3 2 0,0 0-33 0,0 0 0 16,8-8 0-16,-8 8 0 0,0 0 66 0,0 0 6 0,5 15 2 0,-1 0 0 15,0 6-10-15,-8 2-3 0,0 0 0 0,-5 3 0 16,5 1-6-16,-9 5-2 0,-4-1 0 0,-1 3 0 16,6-3-26-16,-6 4-6 0,-8 3-1 0,5-3 0 15,-5 0-8-15,5 0-1 0,-10 3-1 0,10-7 0 16,-5 0-10-16,9 0 0 0,-1-8 9 0,1 4-9 15,-4-7-10-15,8-1-6 0,0-7-2 0,0-1 0 16,4 1-115 0,1-9-23-16,-5-3-5 0</inkml:trace>
    <inkml:trace contextRef="#ctx0" brushRef="#br0" timeOffset="-16209.7265">18238 7749 1058 0,'0'0'23'0,"0"0"5"0,0 0 0 0,4 0 3 0,9 0-31 0,0 0 0 16,0 4 0-16,0-4 0 0,4 7 88 0,4 1 12 15,-12 4 3-15,8-1 0 0,0 4-9 0,5 1-2 16,-5 3 0-16,5 1 0 0,4 3-38 0,-5 0-8 16,-4 4-2-16,1 0 0 0,-1-3-17 0,4 2-4 15,-8-3-1-15,0 0 0 0,0 4-7 0,4-3-2 16,-8-1 0-16,-5 0 0 0,5 0-22 0,-5-4-5 15,1 0-1-15,3 2 0 16,-8-6-67-16,0 0-14 0,0 0-2 0,0-3-688 0</inkml:trace>
    <inkml:trace contextRef="#ctx0" brushRef="#br0" timeOffset="-15725.2979">18802 7559 1566 0,'-9'-11'34'0,"14"3"7"0,-1-3 2 0,0 3 1 0,1 0-35 0,3 1-9 0,-8-1 0 0,9 4 0 16,-5 0 8-16,-4 4-8 0,0 0 12 0,13 4-4 16,0 4 24-16,4 3 4 0,-12 5 0 0,3 7 1 15,5-4 14-15,0 8 2 0,-4 4 1 0,-1 0 0 16,-3 3-3-16,-1 6-1 0,0 2 0 0,5 0 0 15,-9 5-6-15,4-5-2 0,-4 0 0 0,0 5 0 16,0-1-20-16,0-4-4 0,-4 5-1 0,-1-9 0 0,1 8-17 16,0-6 8-16,4-6-8 0,-4-3 0 0,-1 0 9 0,5-4-9 15,0-4 0-15,0 0 9 0,0-7-9 0,0-5 10 16,0-11-10-16,0 11 10 0,0-11-2 0,0 0 0 16,0 0 0-16,0-7 0 0,9-5-8 0,-1-7 0 15,1 0 0-15,4-4 8 0,-4-8-8 0,4 4 0 16,-1-8-12-16,10 1 12 0,-5-6 0 0,1 2 0 15,3 4 0-15,1-5 0 0,12 4 0 0,-17 4 0 16,13 1 0-16,-4-1 0 0,0 3 0 0,0 1 0 16,0 4 0-16,-5 0 0 0,5 4 18 0,0-1-2 15,0-3 0-15,-4 8 0 0,-1-1-4 0,5 1 0 16,-9 0-1-16,0 3 0 0,5 1-11 0,-9-2 10 0,-5 6-10 0,1-5 10 16,0 8-10-16,-9 4 0 0,0 0 0 0,4-7 0 31,-4 7-26-31,0 0-10 0,0 0-3 0,-4 3 0 15,-9 1-113-15,0 8-24 0,0-1-4 0,-9 2-687 0</inkml:trace>
    <inkml:trace contextRef="#ctx0" brushRef="#br0" timeOffset="-15490.9418">18888 8108 1566 0,'0'0'34'0,"0"0"7"0,0 0 2 0,0 0 1 15,0 0-35-15,4 12-9 0,1-1 0 0,3 1 0 16,1 3 74-16,8 0 13 0,-8 1 2 0,8 3 1 0,5 1-13 0,-1-1-2 16,5 0-1-16,-4 4 0 0,3-4-18 0,6 0-4 15,3-3-1-15,-4 4 0 0,5-1 1 0,-1-7 1 16,1 3 0-16,3-7 0 0,-3 3-28 0,4-7-5 16,-1 0-2-16,1-4 0 0,0-4-6 0,0 0 0 15,-5 0-1-15,5-3 0 0,-4-1-28 0,-1-4-6 16,5-3-1-16,-13 0-1123 15</inkml:trace>
    <inkml:trace contextRef="#ctx0" brushRef="#br0" timeOffset="-12988.9286">17324 7922 1335 0,'0'0'29'0,"0"0"7"0,0 0 0 0,0 0 2 0,0 0-30 0,4-7-8 0,-4 7 0 0,0 0 0 15,0 0 48-15,0 0 9 0,0 0 2 0,0 0 0 16,9 3-15-16,-9-3-4 0,4 12 0 0,5-1 0 16,-1 1 1-16,-8 3 0 0,5 5 0 0,-5 0 0 15,-5-1-17-15,-3 4-3 0,4 3-1 0,-5-2 0 0,-8 3 10 0,4 4 2 16,-4-4 0-16,-1 7 0 0,-8-6-20 0,5 6-3 15,-1-7-1-15,-3 4 0 0,3 1-8 0,-4-6 0 16,9 5 0-16,-13-8 0 0,8 1 15 0,1-1 1 16,-1-4 0-16,5-4 0 0,0-7-6 0,4 4-1 15,4-9 0-15,-8-3 0 0,4 0-9 0,4-3 10 0,-4-5-10 16,9-4 10-16,-9 1-10 0,5-4 0 0,3-5 0 0,1-4-11 16,0-2 1-16,4-1 0 0,0 4 0 0,0-4 0 15,4-1 10-15,0 5-13 0,1 0 5 0,3 0 8 16,-4 4-9-16,5 0 9 0,0 3 0 0,-1 4 0 15,1 1-9-15,4 7 9 0,4-4 0 0,-8 8-9 16,8 4 9-16,0 0 0 0,5 4 0 0,-9 3 0 16,4 1 0-16,0 8 0 0,-4-1 0 0,13 0 8 15,-9 0 2-15,-4 0 1 0,4 0 0 0,9 5 0 16,-13-4 21-16,0-1 5 0,0-4 1 0,4 4 0 16,-4 0-38-16,-4 0-12 0,-1-2 0 0,5-2 0 15,-8-7 12-15,3 3 0 0,-8-11 0 0,0 0 8 16,0 0-48-16,0 0-8 0,0 0-3 0,0 0-577 15,0 0-116-15</inkml:trace>
    <inkml:trace contextRef="#ctx0" brushRef="#br0" timeOffset="-12629.5132">17018 7482 1074 0,'-13'-12'30'0,"13"12"8"0,0 0-30 0,0 0-8 0,0 0 0 0,-4-4 0 15,0-3 76-15,4 7 15 0,0 0 2 0,0 0 1 16,0 0-18-16,4-8-3 0,4 4-1 0,5 4 0 15,-4-4-21-15,4 4-5 0,0 0-1 0,8 0 0 16,1 4-12-16,8-4-2 0,-4 4-1 0,4 0 0 16,0-4 15-16,5 7 3 0,-5-3 1 0,4-4 0 15,-3 4-9-15,-1 0-3 0,0 0 0 0,0 0 0 16,0 0-16-16,-4-4-3 0,-4 4-1 0,8 0 0 16,-13-4-17-16,0 0 0 0,5 0 0 0,-9 0 0 15,4 0-15-15,-8 0-9 16,-1 4-3-16,-8-4-632 0,0 0-126 0</inkml:trace>
    <inkml:trace contextRef="#ctx0" brushRef="#br0" timeOffset="-12410.4514">17315 7633 1534 0,'0'0'44'0,"0"8"8"0,0 3-41 0,0-11-11 15,0 12 0-15,0 3 0 0,5 0 61 0,-5 1 11 16,0-1 1-16,0 5 1 0,0-1-30 0,0 4-5 16,0-4-2-16,4 1 0 0,-4-1-25 0,4 1-12 15,-4-1 10-15,9 0-10 0,-9-4 0 0,4 1-21 0,-4-5 3 0,5 1 1 32,-5-12-41-32,4 11-8 0,0-2-2 0</inkml:trace>
    <inkml:trace contextRef="#ctx0" brushRef="#br0" timeOffset="-11848.1472">18018 7413 1026 0,'0'0'22'0,"-5"0"5"0,-12 4 1 0,4-1 1 0,5 1-29 0,-14 4 0 0,5 3 0 0,0 5 0 16,-5 7 75-16,5 1 9 0,-13 6 1 0,8 9 1 16,1 8-27-16,-1 6-6 0,5 6-1 0,0 2 0 15,4 5 0-15,0 3 0 0,4 1 0 0,5 3 0 16,-9-3 5-16,9-1 1 0,4-3 0 0,0-1 0 16,0-3-17-16,4-5-3 0,9-6-1 0,-5-1 0 15,1-7-29-15,4-1-8 0,4-11 0 0,5 3 0 16,4-6 0-16,-9-5 0 0,9-7 0 0,4-1 0 15,-4-4-72-15,4-3-15 0,-4-4-3 16,4-8-463-16,-4-4-93 0</inkml:trace>
    <inkml:trace contextRef="#ctx0" brushRef="#br0" timeOffset="-11066.7041">19914 7517 1335 0,'0'0'29'0,"0"-4"7"0,0 4 0 0,0 0 2 0,0-7-30 0,0 7-8 0,0 0 0 0,0 0 0 16,0 0 30-16,13 7 5 0,4 1 1 0,-9 0 0 16,5 7-8-16,5 0 0 0,3 4-1 0,5 13 0 15,0-5-9-15,0 7-2 0,4 1 0 0,0 0 0 16,-4 4 8-16,0 3 0 0,0 1 1 0,-1-5 0 16,-7 4 10-16,-1 1 1 0,-4-4 1 0,0 7 0 15,0-7 11-15,-13-1 3 0,0 4 0 0,-9 2 0 16,5-6-28-16,-9 4-6 0,0 1-1 0,-4-5 0 15,-9 5 5-15,0-4 1 0,4-5 0 0,-8 1 0 16,4-5-10-16,1 2-1 0,-6-9-1 0,1 0 0 16,4 0-22-16,-4-8-4 0,0 1 0 0,13-4-626 15,-9-8-125-15</inkml:trace>
    <inkml:trace contextRef="#ctx0" brushRef="#br0" timeOffset="-27567.7938">21426 5362 2376 0,'0'0'52'0,"0"0"12"0,0 0 1 0,13 4 1 0,4 0-53 0,9 3-13 0,0 5 0 0,4-4 0 16,9-4 34-16,-5 4 4 0,9-1 1 0,1 5 0 15,3-1-15-15,-4-3-4 0,-4 0 0 0,0-1 0 16,-1 1-20-16,-7 4 0 0,-6-9-10 0,6 5 10 16,-14 4-100-16,-4-9-12 0,-5 1-4 0,10 5-575 15,-14-5-115-15</inkml:trace>
    <inkml:trace contextRef="#ctx0" brushRef="#br0" timeOffset="-27770.93">21551 5733 1936 0,'0'0'43'0,"0"0"9"0,0 0 1 0,0 0 1 0,0 0-43 0,9 7-11 0,-1 1 0 0,1 4 0 16,-5 8 56-16,1-1 10 0,-5 4 2 0,-5 7 0 16,1 2-23-16,-5 6-4 0,1 1-1 0,-10-1 0 15,1 1-24-15,-13 15-4 0,4-3-2 0,-8-5 0 16,8-4-10-16,-13-3 0 0,5-5 9 0,3-3-9 15,1 4 30-15,-4-8 2 0,4-4 0 0,4 0 0 16,4-7-32-16,5-1-12 0,-9-4 1 0,13 1 0 16,-4-7 11-16,8-1 9 0,-4-8-1 0,1-5-8 15,7 1 0-15,-3-3-14 0,3-1 1 0,1-7 0 16,4-4-21-16,0-3-4 0,4-6-1 0,1 1 0 16,3-3-5-16,9 3-2 0,-4 3 0 0,13 2 0 15,-13 6 30-15,13 5 7 0,0 4 1 0,4 3 0 0,-4 4 26 16,8 4 6-16,-3 8 0 0,-1-1 1 0,0 5 11 0,0 3 3 15,0 1 0-15,0-1 0 0,-4 4 3 0,0 1 1 16,0 3 0-16,-5-4 0 0,1 4-34 0,0-4-9 16,-1 1 0-16,-4-4 0 0,1-1 0 0,-6 1 0 15,-3-9 0-15,4 1 0 16,0-1-32-16,-13-7-4 0,0 0 0 0,0 0-1 16,0-7-104-16,4-5-21 0,1 1-4 0,-5-8-1 0</inkml:trace>
    <inkml:trace contextRef="#ctx0" brushRef="#br0" timeOffset="-27395.9076">21784 5575 1864 0,'0'0'41'0,"0"0"9"0,0 15 2 0,0-4 0 0,0 5-42 0,0-1-10 15,-9 5 0-15,18-1 0 0,-5 0 37 0,0 1 6 16,-4-1 1-16,9 0 0 0,-9 1-35 0,0 3-9 16,0-8 0-16,0 4 0 15,0-3-172-15,0-1-38 0,0 0-8 0</inkml:trace>
    <inkml:trace contextRef="#ctx0" brushRef="#br0" timeOffset="-26784.9806">22245 6281 2368 0,'0'0'52'0,"4"12"12"0,5 3 1 0,4 1 1 15,0-1-53-15,0 4-13 0,-1 5 0 0,6-5 0 16,-1 4 39-16,4 0 5 0,-3 0 0 0,3 0 1 16,-4-3-45-16,5-1 0 0,0 1 0 0,-5-5 0 15,4-4-59-15,1 5-11 0,-5-9-2 0,5 1-1 16,-5 0-29-16,4-8-6 0,5 0 0 0,-8-8-496 16,-1 4-98-16</inkml:trace>
    <inkml:trace contextRef="#ctx0" brushRef="#br0" timeOffset="-26997.3331">22249 5439 2070 0,'0'0'45'0,"0"0"10"0,9 12 1 0,-9-1 3 0,4 1-47 0,5 7-12 0,-9 5 0 0,0 3 0 15,0 0 53-15,-9 7 9 0,5 5 2 0,-5 4 0 16,-4-1-28-16,0 5-4 0,5 2-2 0,-10 1 0 16,5 1-14-16,-4 3-2 0,9-4-1 0,-14-4 0 15,9 0-3-15,0 1-1 0,5-8 0 0,-5-1 0 16,8 1-9-16,1-4 0 0,-5-5 0 0,9-2 0 16,-4-5 0-16,4 0 8 0,4-4-8 0,1-7 12 0,-1-1-4 0,-4-11-8 0,9 4 12 15,4-4-4-15,-5-4 5 0,5-7 1 0,-4-5 0 0,4-3 0 16,0 0-6-16,4-4-8 0,-4-8 11 0,13 0-11 15,-5-4 0-15,14 0 0 0,-14 1 0 0,14-1 0 16,-9 1 28-16,8-2 0 0,-8 2-1 0,0-1 0 16,4 8 9-16,0-4 3 0,5 8 0 0,-14-4 0 15,5 4-8-15,0 4-2 0,-5 2 0 0,-3 6 0 16,-6-1-15-16,1-3-3 0,0 4-1 0,-8-1 0 16,-5 12-20-16,0 0-4 0,0 0-1 0,0 0 0 15,0 0-120-15,0 0-24 16,-5 8-5-16,-12-4-604 0,4 3-120 0</inkml:trace>
    <inkml:trace contextRef="#ctx0" brushRef="#br0" timeOffset="-26394.2995">23344 5941 2146 0,'0'0'60'0,"0"0"15"0,0 0-60 0,4 12-15 16,-4-4 0-16,-4 7 0 0,-1 4 82 0,5 1 14 0,-13 3 2 0,9 4 1 15,-18 0-50-15,10 3-9 0,-10 2-3 0,5-1 0 16,-5 3-23-16,5-3-5 0,-13 4-1 0,4 0 0 15,-4-1 4-15,0-2 1 0,0-1 0 0,-5-1 0 16,9-3 0-16,-8 1 0 0,12-5 0 0,-8-4 0 16,4 0-13-16,0-7 11 0,13-1-11 0,-8-3 10 15,4-4-10-15,4-4 0 0,-5 0 0 0,10-8 0 16,-1 0-15-16,1-3 2 0,8-8 0 0,0-1 0 16,0-6-9-16,0-2-2 0,8-3 0 0,1 4 0 15,4 1 5-15,0 2 1 0,4 1 0 0,0 7 0 16,0 1 18-16,-4 3 0 0,13 5 11 0,-9 3-11 15,1 0 26-15,3 8-2 0,-4 0 0 0,5 3 0 16,-5 5 4-16,5 3 1 0,-5 1 0 0,0 3 0 16,0 1-11-16,-8-1-2 0,8 0-1 0,-4 0 0 15,0 4-15-15,0-4 8 0,0-2-8 0,4 2 0 16,-4-4 0-16,-4 1-13 0,8-9 1 0,-8 1 0 16,4 0-114-16,-1-1-22 0,1-3-5 0,0 0-563 15,5-4-113-15</inkml:trace>
    <inkml:trace contextRef="#ctx0" brushRef="#br0" timeOffset="-25900.5403">23960 6370 1904 0,'0'0'42'0,"0"0"9"0,0 0 1 0,0 12 1 0,4-4-42 0,-8 3-11 15,4 1 0-15,-13 3 0 0,4-4 118 0,-4 5 22 16,0-1 4-16,-8 4 0 0,-1 1-71 0,1 3-14 16,-5 0-3-16,4 0-1 15,-4-3-55-15,5-1-8 0,-1 1-4 0,5-9 0 16,9 1-71-16,-1-5-14 0,9-7-3 0,0 0-1 16,0 0-120-16,0 0-24 0,17 0-5 0</inkml:trace>
    <inkml:trace contextRef="#ctx0" brushRef="#br0" timeOffset="-26113.0189">23641 5780 2329 0,'0'0'51'0,"0"0"10"0,4 3 3 0,9 5 2 0,-4-4-53 0,8 0-13 0,-4 7 0 0,4-3 0 15,5 3-8-15,-1 1-5 0,5-1-1 0,0 5 0 16,0 0 14-16,4-1 0 0,-13 4-10 0,5-3 10 16,-5 3 14-16,5 0 7 0,-5 0 2 0,0 1 0 15,-13-4 16-15,9 3 3 0,-8 0 1 0,-1 0 0 16,-4-4-7-16,-4 5-2 0,-5-4 0 0,-4 3 0 16,-4 4-15-16,0-4-3 0,-5 0-1 0,-12 0 0 15,3 2-15-15,-7-2 0 0,3 0 0 0,-4 0 0 31,1-7-141-31,3-1-25 0,5-3-5 0,0-1-845 0</inkml:trace>
    <inkml:trace contextRef="#ctx0" brushRef="#br0" timeOffset="-25572.3671">24391 6270 2332 0,'0'0'52'0,"0"0"10"0,0 0 2 0,0 0 1 0,0 0-52 0,0 0-13 15,0 0 0-15,0 0 0 0,0 0 65 0,-9 8 11 16,-4-1 1-16,4 5 1 0,-3 3-44 0,-1 4-9 15,0 0-1-15,0 4-1 0,4 1-10 0,-4 3-1 16,9-4-1-16,0 4 0 0,4-4-11 0,0 1 0 0,8-5 9 0,1 0-9 16,4-3 10-16,4-1-2 0,5-7-8 0,-1 3 12 15,5-7 9-15,-4-4 2 0,8 0 0 0,-9-4 0 16,5 0 10-16,4-3 3 0,-4-5 0 0,4-3 0 16,-4-1 8-16,9-3 1 0,-5-4 1 0,-4-1 0 15,-13 1-3-15,-1-4-1 0,6 1 0 0,-10 3 0 16,-3-5-19-16,-5 9-4 0,0-4-1 0,-5 0 0 15,-12 0-6-15,0 4-2 0,0-2 0 0,-5 6 0 16,1-4-10-16,-10 4-12 0,5 3 2 0,-8 1 1 16,0 3-88-1,8 4-18-15,-4 0-3 0,12 1-1261 0</inkml:trace>
    <inkml:trace contextRef="#ctx0" brushRef="#br0" timeOffset="-16459.7567">18453 7845 1141 0,'9'-16'24'0,"-9"16"6"0,4-3 1 0,-4 3 2 0,0 0-33 0,0 0 0 16,8-8 0-16,-8 8 0 0,0 0 66 0,0 0 6 0,5 15 2 0,-1 0 0 15,0 6-10-15,-8 2-3 0,0 0 0 0,-5 3 0 16,5 1-6-16,-9 5-2 0,-4-1 0 0,-1 3 0 16,6-3-26-16,-6 4-6 0,-8 3-1 0,5-3 0 15,-5 0-8-15,5 0-1 0,-10 3-1 0,10-7 0 16,-5 0-10-16,9 0 0 0,-1-8 9 0,1 4-9 15,-4-7-10-15,8-1-6 0,0-7-2 0,0-1 0 16,4 1-115 0,1-9-23-16,-5-3-5 0</inkml:trace>
    <inkml:trace contextRef="#ctx0" brushRef="#br0" timeOffset="-31458.6756">16411 5907 1850 0,'0'0'40'0,"0"0"9"0,0 0 2 0,0 0 1 0,0 0-41 0,25 8-11 0,-7-8 0 0,7 3 0 16,-3 1 53-16,0-4 9 0,3 4 2 0,6 0 0 15,-1-4-39-15,4 4-7 0,-4-8-2 0,1 4 0 16,7-4-31-16,1 0-6 0,-4 0-2 0</inkml:trace>
    <inkml:trace contextRef="#ctx0" brushRef="#br0" timeOffset="-31646.166">16492 5656 1489 0,'0'-28'42'0,"0"20"10"0,0-3-42 0,5-4-10 0,-5-1 0 0,8 1 0 15,1 0 51-15,-5-1 8 0,1 5 1 0,3-2 1 16,-4 2 11-16,9 3 3 0,-13 4 0 0,0 4 0 15,9 0-24-15,4 8-5 0,-4 7-1 0,-1 9 0 16,1 3-17-16,-1 4-3 0,-3 7-1 0,-1 5 0 16,0 11-5-16,1 1-2 0,-1-2 0 0,-4 2 0 15,0-2-6-15,0 1-2 0,0-3 0 0,0-1 0 16,0-11-1-16,0-1-8 0,0-3 12 0,4-5-4 16,1 2 12-16,3-9 3 0,-8-4 0 0,5-4 0 15,7 1 8-15,-12-9 1 0,9 1 1 0,-9-8 0 16,13-4-1-16,4-3-1 0,-4-5 0 0,4-3 0 15,9-8-8-15,-9-8-2 0,9-1 0 0,0-6 0 16,0 0-9-16,4-5-1 0,-4-3-1 0,0-4 0 0,4-5-2 16,-4 6-8-16,-5-2 12 0,1 1-4 0,4 0-8 15,-5 7 0-15,1 1 0 0,-5 7 0 0,-4 4 0 0,0 4 0 16,-4 0 0-16,-1 8 0 16,-8 4-80-16,9-2-14 0,-18 6-3 0,5 3-656 15,-9 4-131-15</inkml:trace>
    <inkml:trace contextRef="#ctx0" brushRef="#br0" timeOffset="-30880.6237">18013 5637 1677 0,'18'-24'36'0,"-10"20"8"0,5-4 2 0,4 1 2 0,-8 3-38 0,4 0-10 0,0 0 0 0,0 4 0 16,0 4 72-16,0 4 12 0,-13-1 2 0,4 5 1 15,0-1-20-15,-4 6-4 0,-4-2-1 0,0 8 0 16,-14 4-30-16,6 3-5 0,-10 2-2 0,0-1 0 15,-8 3-11-15,-13 12-2 0,4-3-1 0,1-8 0 16,-1-1 3-16,-9-2 1 0,14-2 0 0,-5-7 0 16,5 0 1-16,4-3 1 0,-1-4 0 0,6-5 0 15,-1-3-2-15,4 0-1 0,1-4 0 0,3-4 0 16,10-4-14-16,-9 0 11 0,-1-8-11 0,14 1 10 16,-9-5-10-16,9-7 0 0,4 0 0 0,-9-4 0 15,9 0-20-15,9-1 0 0,-9-6 0 0,4 3 0 16,9 4 4-16,-9 3 2 0,9 1 0 0,-4 4 0 15,4 4 14-15,4 3 0 0,-8 5-10 0,8 3 10 16,0 0 0-16,0 8 0 0,1 4 0 0,3 7 0 16,-4 0 8-16,1 4 4 0,-1 0 0 0,0 5 0 0,5-1 16 15,-5 0 3-15,-4 0 1 0,13 0 0 0,-9 1 12 16,0-5 2-16,-4 1 1 0,4-1 0 0,0 0-34 0,5-4-13 16,-5-3 11-16,5-5-11 0,-5 6 8 0,0-9-8 15,1 0 0-15,-1-4 0 16,0 0-130-16,-4-4-32 0,8-4-6 0</inkml:trace>
    <inkml:trace contextRef="#ctx0" brushRef="#br0" timeOffset="-33287.1436">14868 6563 1864 0,'0'0'41'0,"0"0"9"0,0 0 2 0,13 4 0 0,-5-4-42 0,5 0-10 0,5 4 0 0,-1-4 0 15,4-4 30-15,5 4 4 0,4-4 1 0,5 0 0 16,-1-3-4-16,5 3-1 0,4 0 0 0,0 0 0 16,5 0-18-16,-9 0-4 0,4-3-8 0,-5 3 12 15,-3 0-12-15,-5 0-16 0,0 0 3 0,-4 1 1 16,0-1-54-16,-5-1-10 0,-8 1-3 0,5 0-490 16,-10 0-99-16</inkml:trace>
    <inkml:trace contextRef="#ctx0" brushRef="#br0" timeOffset="-33505.9066">14898 6177 1634 0,'0'0'46'0,"0"0"11"0,0 0-45 0,0 0-12 16,0-4 0-16,0 4 0 0,-13 0 78 0,13 0 14 15,0 0 2-15,0 0 1 0,0 0-12 0,13 4-3 16,-4 4 0-16,8-1 0 0,13 1-17 0,-13-4-4 16,9 0-1-16,4 3 0 0,1-3-12 0,-1 0-2 15,8 0-1-15,-3-4 0 0,4 0-14 0,-5 0-2 16,5 0-1-16,-9 0 0 0,0-4-13 0,5 4-2 16,-18-4-1-16,5 4 0 0,-5-4-19 0,0 1-4 15,-8-1-1-15,-1 4 0 16,1-4-124-16,-5 0-25 0,-8 4-5 0</inkml:trace>
    <inkml:trace contextRef="#ctx0" brushRef="#br0" timeOffset="-33005.8446">15312 6057 1892 0,'0'0'53'0,"-9"-7"13"0,5-1-53 0,4 8-13 16,0 0 0-16,0 0 0 0,0 0 76 0,0 0 13 16,0 0 3-16,13-4 0 0,-5 4-43 0,5 4-8 15,0 0-1-15,0 0-1 0,4 3-22 0,1 5-4 16,-1-5-1-16,0 5 0 0,5 3-12 0,-1 1 8 15,1 0-8-15,4 3 0 0,-9-4 21 0,-4 5-1 0,0 3-1 16,0-4 0-16,-5 0 5 0,5 5 0 0,-9-1 1 0,-4 0 0 16,0 4-2-16,-4-1-1 0,0 2 0 0,-9-1 0 15,0 4-5-15,-4 3-1 0,4-2 0 0,-13-2 0 16,0 1-8-16,0-4-8 0,0 1 9 0,1-2-9 31,3-3-17-31,-4 0-10 0,5-3-1 0,12 0-744 0,-8-9-149 0</inkml:trace>
    <inkml:trace contextRef="#ctx0" brushRef="#br0" timeOffset="-31646.166">16492 5656 1489 0,'0'-28'42'0,"0"20"10"0,0-3-42 0,5-4-10 0,-5-1 0 0,8 1 0 15,1 0 51-15,-5-1 8 0,1 5 1 0,3-2 1 16,-4 2 11-16,9 3 3 0,-13 4 0 0,0 4 0 15,9 0-24-15,4 8-5 0,-4 7-1 0,-1 9 0 16,1 3-17-16,-1 4-3 0,-3 7-1 0,-1 5 0 16,0 11-5-16,1 1-2 0,-1-2 0 0,-4 2 0 15,0-2-6-15,0 1-2 0,0-3 0 0,0-1 0 16,0-11-1-16,0-1-8 0,0-3 12 0,4-5-4 16,1 2 12-16,3-9 3 0,-8-4 0 0,5-4 0 15,7 1 8-15,-12-9 1 0,9 1 1 0,-9-8 0 16,13-4-1-16,4-3-1 0,-4-5 0 0,4-3 0 15,9-8-8-15,-9-8-2 0,9-1 0 0,0-6 0 16,0 0-9-16,4-5-1 0,-4-3-1 0,0-4 0 0,4-5-2 16,-4 6-8-16,-5-2 12 0,1 1-4 0,4 0-8 15,-5 7 0-15,1 1 0 0,-5 7 0 0,-4 4 0 0,0 4 0 16,-4 0 0-16,-1 8 0 16,-8 4-80-16,9-2-14 0,-18 6-3 0,5 3-656 15,-9 4-131-15</inkml:trace>
    <inkml:trace contextRef="#ctx0" brushRef="#br0" timeOffset="-34913.4335">12498 6262 1566 0,'34'-20'34'0,"-12"16"7"0,-13-7 2 0,12-1 1 0,5 5-35 0,-9-1-9 0,9-3 0 0,4 7 0 15,-12-4 36-15,3 4 4 0,1-3 2 0,3 3 0 16,1 4 14-16,-4 0 2 0,-5 4 1 0,0-1 0 16,5 5-3-16,-13-4 0 0,3 7 0 0,-3-3 0 15,0 4 6-15,-5-1 1 0,0 0 0 0,-4 5 0 16,-4 0-15-16,0-1-4 0,-5 1 0 0,0 3 0 15,-3 4-15-15,-6-4-3 16,1 5-1-16,4-1 0 0,-13 0-13 0,5-4-4 0,3 0 0 16,1 0 0-16,0-2-23 0,4-2-5 0,-8-3 0 0,12-1-1 31,9-3-122-31,0-8-24 0,-9 4-5 0,9-4-482 0,9-4-97 0</inkml:trace>
    <inkml:trace contextRef="#ctx0" brushRef="#br0" timeOffset="-35157.3262">12782 6076 1967 0,'0'0'56'0,"0"0"12"0,0 8-55 16,-4 4-13-16,4-1 0 0,0 4 0 0,0 6 29 0,0-2 3 16,-13 8 1-16,9 3 0 0,8 9 7 0,-8 7 0 15,-9 0 1-15,4 1 0 0,1-1 1 0,-1 4 0 16,0-3 0-16,-3-5 0 0,3 1-24 0,0-4-5 15,9-1-1-15,-13-7 0 0,0 4-4 0,5-8-8 16,8 0 11-16,-4-1-11 0,4-5 9 0,0-6-9 16,-5-4 0-16,5-11 9 0,0 0-24 0,0 0-5 15,5 20 0-15,-5-20-1 16,0 0-75-16,0 0-14 0,4 3-3 0,-4-6-504 16,0-5-101-16</inkml:trace>
    <inkml:trace contextRef="#ctx0" brushRef="#br0" timeOffset="-34599.7703">13226 6154 1029 0,'26'-15'22'0,"-9"11"5"0,1-9 1 0,3 6 2 0,-4 3-30 0,-4-4 0 0,9 1 0 0,-14-1 0 16,5 4 121-16,-13 4 19 0,0 0 3 0,5 0 1 15,-5 0-10-15,0 0-2 0,0 0 0 0,0 0 0 16,-9 4-36-16,0 4-8 0,1 3-2 0,-18 4 0 16,4 2-34-16,-3-2-8 0,-10 4 0 0,5 4-1 0,0 0-30 0,-5 4-5 15,1 1-8-15,-1-1 11 16,1-4-11-16,4 3 0 0,4-6 0 0,4 4 0 0,5-1 0 0,4-8 0 15,0 0 8-15,9 0-8 0,4-3 0 0,0-4 8 16,0-8-8-16,9 7 0 0,3-3 0 0,6 0 0 16,3 1 8-16,1-5-8 0,8-5 0 0,-9 5 0 15,1 0 0-15,0 0-11 0,-1 0 11 0,5 0 0 16,-9 0 0-16,5 5 0 0,-14-1 0 0,5-4 0 16,-4 3 0-16,-9-3 0 0,0 0 0 0,0 0 0 15,0 0 0-15,0 12 0 0,-4-1 0 0,-5 1 0 16,-4-4 0-16,-4 3 8 15,4-3-34-15,0 3-6 0,0-3-2 0,9-4-1055 0</inkml:trace>
    <inkml:trace contextRef="#ctx0" brushRef="#br0" timeOffset="-34115.1593">13954 6424 2098 0,'0'0'46'0,"0"0"10"0,0 0 1 0,-4-7 3 16,-4-1-48-16,-1-4-12 0,-4 5 0 0,-4-5 0 16,-1 0 43-16,-3 4 6 0,4-3 2 0,-13 3 0 15,4 0-40-15,-4 4-11 0,4 1 0 0,0-1 0 16,-4 4 0-16,4 4 9 0,0-1-9 0,4 5 0 16,1 7 28-16,4-3-2 0,-5 4 0 0,9 3 0 15,0 4-8-15,5 4-2 0,-5-4 0 0,0 4 0 0,8 1-4 16,-3 6 0-16,8-3-1 0,0-8 0 0,0 1-11 0,8-5-11 15,5-4 3-15,5-7 0 0,-10 0 8 0,9-8 0 16,5-4 10-16,4-8-10 0,-5 1 10 0,10-8-10 16,-1-9 10-16,0-3-10 0,9 1 9 0,-9-5-9 15,4-4 8-15,-4 4-8 0,1-3 14 0,-1-5-2 16,-4 5-1-16,0-5 0 0,-1 0 6 0,-3-3 2 16,-9 0 0-16,4-1 0 0,0-2-11 0,1 2-8 15,-14 1 12-15,0 4-12 0,5-5 8 0,-9 8-8 16,4 5 0-16,-4-1 0 0,-4 8 23 0,-1 0-3 15,-3 8 0-15,4-1 0 0,-5 9-6 0,0-1-2 0,-4 5 0 16,0 7 0-16,5 7-12 0,-9 5 0 0,-1 3 0 0,1 8-10 16,0 8 2-16,0 4 0 0,4 8 0 0,-5 2 0 15,-7 10 8-15,12-5 0 0,-5 5 0 0,10-2 0 16,-1 1 0-16,-4 0-13 0,9 4 5 0,4-4 8 16,-4 0 0-16,8 1 15 0,0-6-1 0,1-3 0 15,3-2-14-15,1-2 11 0,-1-8-11 0,10-2 10 16,-10-2-10-16,5-7-17 0,4-3 4 0,1-5-799 15,-5-7-159-15</inkml:trace>
    <inkml:trace contextRef="#ctx0" brushRef="#br0" timeOffset="-38820.1143">9296 5497 1148 0,'0'0'25'0,"0"-4"6"0,-4 4 1 0,4 0 0 0,0-8-32 0,-4 5 0 16,4-5 0-16,-9 4 0 0,5 0 73 0,4 4 9 16,0-7 2-16,0 3 0 0,-4 0-7 0,4 4-1 15,0 0 0-15,0 0 0 0,0 0-24 0,0 0-4 16,0-4-2-16,0 4 0 0,0 0-6 0,0 0-2 15,0 0 0-15,0 0 0 0,0 0-24 0,0 8-5 0,0 3-1 16,0 1 0-16,0 3-8 0,4-3 8 16,0 8-8-16,5-9 8 0,-9 8 2 0,0 4 0 0,0 0 0 15,4 4 0-15,0 1 9 0,1 3 1 16,-1-1 1-16,0 9 0 0,1 8-1 0,-1-2-1 0,-4 6 0 16,9-5 0-16,-9 4-9 0,0 1-2 0,0-1 0 0,-9 0 0 15,9 0 0-15,-4 0-8 0,-1 1 12 0,1-1-4 16,-5 0-8-16,9-4 10 0,-4-4-10 0,0 2 10 15,4-6-10-15,0-4 0 0,-9-6 9 0,9-1-9 16,0-4 8-16,0-4-8 0,0-4 10 0,0-3-10 16,0-1 12-16,0-11-3 0,0 9-1 0,0-9 0 15,0 0 3-15,0 0 0 0,0 0 0 0,0 0 0 16,-4-5-3-16,0-6 0 0,4-1 0 0,0 1 0 16,-9-5-8-16,5 1 0 0,4-4 0 0,-5 0 0 15,1-1 0-15,4-3 0 0,4 0 0 0,-4 0 0 16,5-4 0-16,-1-1 0 0,5 5 0 0,-5 0 0 15,0 4 0-15,5-4 0 0,-1 0 0 0,5-5 0 16,5 1-8-16,-10 1 8 0,9 3 0 0,1-5 0 16,-1 1 0-16,5 4 0 0,-1-8-9 0,5 5 9 0,0-2 0 15,0-3 0-15,8-3 0 0,-4 3 0 0,5-1 0 0,4-2 0 16,-5-1 8-16,5 1-8 0,0 2 20 0,-9 5-1 16,4 1-1-16,1 3 0 0,-1-5 10 0,1 1 1 15,-5 4 1-15,-4 8 0 0,4-1 1 0,-9-3 0 16,5 8 0-16,-17-6 0 0,4 6-15 0,0 3-4 15,-5 1 0-15,5 3 0 0,-13 4-12 0,0 0 9 16,0 0-9-16,0 0 8 16,0 0-37-16,-17 0-8 0,4 8-2 0,-9-1 0 15,5 5-153-15,-9 3-32 0,-4 9-5 0</inkml:trace>
    <inkml:trace contextRef="#ctx0" brushRef="#br0" timeOffset="-38257.5448">9249 6177 1292 0,'0'0'28'0,"0"0"7"0,0 0 1 0,0 0 0 0,0 0-36 0,0 0 0 15,-9-4 0-15,9 4 0 0,0 0 75 0,0 0 8 16,0 0 1-16,0 0 1 0,0 0-27 0,0 0-6 16,0 0 0-16,0 0-1 0,0 0-17 0,0 0-3 15,9 4-1-15,-9-4 0 0,0 0 12 0,4 4 2 16,14-4 1-16,-14 4 0 0,9 0-17 0,-13-4-3 15,0 0-1-15,8 3 0 0,10 5 12 0,-5 0 3 16,-5-1 0-16,5 1 0 0,0 0-15 0,0-1-4 16,0 5 0-16,0 0 0 0,0 0 12 0,0-1 3 15,0 5 0-15,0-5 0 0,0 4-21 0,-1 1-4 16,6-1-1-16,-10 0 0 0,10 2 9 0,-6-2 2 16,6 0 0-16,-1 4 0 0,4-7-2 0,-12 3 0 0,8-3 0 15,1 3 0-15,3 1-2 0,5 4-1 0,-4-5 0 0,8 4 0 16,-4-4 1-16,4 5 0 0,-4-5 0 0,4 1 0 15,4-1-3-15,-4 1 0 0,5-1 0 0,-1-3 0 16,-4 3 10-16,5-4 1 0,-1-3 1 0,5 4 0 16,-9-5 7-16,1 2 2 0,-1-5 0 0,4 3 0 15,-4-3-6-15,0 0-2 0,1-4 0 0,-1 0 0 16,-4-4-1-16,-1 0 0 0,6-3 0 0,-1-1 0 16,-4-1-10-16,4-2-3 0,-9-1 0 0,1-3 0 15,8 0-12-15,-17-1 0 0,4-3-9 0,-4 0-950 16,0-9-189-16</inkml:trace>
    <inkml:trace contextRef="#ctx0" brushRef="#br0" timeOffset="-35891.7796">11218 5918 1612 0,'-30'-3'36'0,"30"3"7"0,0 0 1 0,0 0 1 0,-4-4-36 0,4 4-9 15,8 4 0-15,1 3 0 0,8 1 48 0,-4 0 8 16,-4-1 2-16,8 9 0 0,9-5 15 0,-9-3 3 16,-4 3 1-16,0-3 0 0,13 4-33 0,-13-4-8 15,13 3 0-15,-18 1-1 0,5-4-21 0,0-1-4 16,0 1-1-16,-4 3 0 0,-9-3-20 0,0 4-4 0,8-5-1 0,-8-7-643 16,-8 8-129-1</inkml:trace>
    <inkml:trace contextRef="#ctx0" brushRef="#br0" timeOffset="-35579.2568">11210 6115 1146 0,'21'16'32'0,"-12"-4"8"0,-22 3-32 0,13 4-8 0,4 4 0 0,5 0 0 15,-9 9 59-15,4-2 10 0,5-3 3 0,4 4 0 16,4-4-4-16,-4 4-1 0,-9-8 0 0,9 0 0 16,9 0-23-16,-1-4-4 0,-12-2 0 0,4-2-1 15,4-4-20-15,0-3-4 0,-4-4-1 0,0-4 0 16,0 0-4-16,0 0-1 0,8-8 0 0,-3 1 0 15,-14-5-9-15,9 1 8 0,8-10-8 0,-3 6 8 16,-5 0-8-16,12-4-11 0,-16 0 3 0,13-1 0 16,12 5 8-16,-8 3 0 0,-13-4 0 0,13 5 8 15,4 7-8-15,-4 0-12 0,-13 4 4 0,4 4 0 0,4 0 22 16,5 3 5-16,-8 5 1 0,-10-4 0 0,-8-8 19 16,9 12 4-16,4 3 1 0,-5 1 0 0,-16-1 0 15,3 0 1-15,-3 1 0 0,3-1 0 0,-3 4-8 0,-9 1-1 16,-9-4-1-16,9-1 0 0,8 4-16 0,-13-4-3 15,-4 1-1-15,-8-1 0 16,17-2-107-16,0-6-20 0,-9-3-5 0</inkml:trace>
    <inkml:trace contextRef="#ctx0" brushRef="#br0" timeOffset="-35157.3262">12782 6076 1967 0,'0'0'56'0,"0"0"12"0,0 8-55 16,-4 4-13-16,4-1 0 0,0 4 0 0,0 6 29 0,0-2 3 16,-13 8 1-16,9 3 0 0,8 9 7 0,-8 7 0 15,-9 0 1-15,4 1 0 0,1-1 1 0,-1 4 0 16,0-3 0-16,-3-5 0 0,3 1-24 0,0-4-5 15,9-1-1-15,-13-7 0 0,0 4-4 0,5-8-8 16,8 0 11-16,-4-1-11 0,4-5 9 0,0-6-9 16,-5-4 0-16,5-11 9 0,0 0-24 0,0 0-5 15,5 20 0-15,-5-20-1 16,0 0-75-16,0 0-14 0,4 3-3 0,-4-6-504 16,0-5-101-16</inkml:trace>
    <inkml:trace contextRef="#ctx0" brushRef="#br0" timeOffset="-34913.4335">12498 6262 1566 0,'34'-20'34'0,"-12"16"7"0,-13-7 2 0,12-1 1 0,5 5-35 0,-9-1-9 0,9-3 0 0,4 7 0 15,-12-4 36-15,3 4 4 0,1-3 2 0,3 3 0 16,1 4 14-16,-4 0 2 0,-5 4 1 0,0-1 0 16,5 5-3-16,-13-4 0 0,3 7 0 0,-3-3 0 15,0 4 6-15,-5-1 1 0,0 0 0 0,-4 5 0 16,-4 0-15-16,0-1-4 0,-5 1 0 0,0 3 0 15,-3 4-15-15,-6-4-3 16,1 5-1-16,4-1 0 0,-13 0-13 0,5-4-4 0,3 0 0 16,1 0 0-16,0-2-23 0,4-2-5 0,-8-3 0 0,12-1-1 31,9-3-122-31,0-8-24 0,-9 4-5 0,9-4-482 0,9-4-97 0</inkml:trace>
    <inkml:trace contextRef="#ctx0" brushRef="#br0" timeOffset="-34599.7703">13226 6154 1029 0,'26'-15'22'0,"-9"11"5"0,1-9 1 0,3 6 2 0,-4 3-30 0,-4-4 0 0,9 1 0 0,-14-1 0 16,5 4 121-16,-13 4 19 0,0 0 3 0,5 0 1 15,-5 0-10-15,0 0-2 0,0 0 0 0,0 0 0 16,-9 4-36-16,0 4-8 0,1 3-2 0,-18 4 0 16,4 2-34-16,-3-2-8 0,-10 4 0 0,5 4-1 0,0 0-30 0,-5 4-5 15,1 1-8-15,-1-1 11 16,1-4-11-16,4 3 0 0,4-6 0 0,4 4 0 0,5-1 0 0,4-8 0 15,0 0 8-15,9 0-8 0,4-3 0 0,0-4 8 16,0-8-8-16,9 7 0 0,3-3 0 0,6 0 0 16,3 1 8-16,1-5-8 0,8-5 0 0,-9 5 0 15,1 0 0-15,0 0-11 0,-1 0 11 0,5 0 0 16,-9 0 0-16,5 5 0 0,-14-1 0 0,5-4 0 16,-4 3 0-16,-9-3 0 0,0 0 0 0,0 0 0 15,0 0 0-15,0 12 0 0,-4-1 0 0,-5 1 0 16,-4-4 0-16,-4 3 8 15,4-3-34-15,0 3-6 0,0-3-2 0,9-4-1055 0</inkml:trace>
    <inkml:trace contextRef="#ctx0" brushRef="#br0" timeOffset="-34115.1593">13954 6424 2098 0,'0'0'46'0,"0"0"10"0,0 0 1 0,-4-7 3 16,-4-1-48-16,-1-4-12 0,-4 5 0 0,-4-5 0 16,-1 0 43-16,-3 4 6 0,4-3 2 0,-13 3 0 15,4 0-40-15,-4 4-11 0,4 1 0 0,0-1 0 16,-4 4 0-16,4 4 9 0,0-1-9 0,4 5 0 16,1 7 28-16,4-3-2 0,-5 4 0 0,9 3 0 15,0 4-8-15,5 4-2 0,-5-4 0 0,0 4 0 0,8 1-4 16,-3 6 0-16,8-3-1 0,0-8 0 0,0 1-11 0,8-5-11 15,5-4 3-15,5-7 0 0,-10 0 8 0,9-8 0 16,5-4 10-16,4-8-10 0,-5 1 10 0,10-8-10 16,-1-9 10-16,0-3-10 0,9 1 9 0,-9-5-9 15,4-4 8-15,-4 4-8 0,1-3 14 0,-1-5-2 16,-4 5-1-16,0-5 0 0,-1 0 6 0,-3-3 2 16,-9 0 0-16,4-1 0 0,0-2-11 0,1 2-8 15,-14 1 12-15,0 4-12 0,5-5 8 0,-9 8-8 16,4 5 0-16,-4-1 0 0,-4 8 23 0,-1 0-3 15,-3 8 0-15,4-1 0 0,-5 9-6 0,0-1-2 0,-4 5 0 16,0 7 0-16,5 7-12 0,-9 5 0 0,-1 3 0 0,1 8-10 16,0 8 2-16,0 4 0 0,4 8 0 0,-5 2 0 15,-7 10 8-15,12-5 0 0,-5 5 0 0,10-2 0 16,-1 1 0-16,-4 0-13 0,9 4 5 0,4-4 8 16,-4 0 0-16,8 1 15 0,0-6-1 0,1-3 0 15,3-2-14-15,1-2 11 0,-1-8-11 0,10-2 10 16,-10-2-10-16,5-7-17 0,4-3 4 0,1-5-799 15,-5-7-159-15</inkml:trace>
    <inkml:trace contextRef="#ctx0" brushRef="#br0" timeOffset="-33505.9066">14898 6177 1634 0,'0'0'46'0,"0"0"11"0,0 0-45 0,0 0-12 16,0-4 0-16,0 4 0 0,-13 0 78 0,13 0 14 15,0 0 2-15,0 0 1 0,0 0-12 0,13 4-3 16,-4 4 0-16,8-1 0 0,13 1-17 0,-13-4-4 16,9 0-1-16,4 3 0 0,1-3-12 0,-1 0-2 15,8 0-1-15,-3-4 0 0,4 0-14 0,-5 0-2 16,5 0-1-16,-9 0 0 0,0-4-13 0,5 4-2 16,-18-4-1-16,5 4 0 0,-5-4-19 0,0 1-4 15,-8-1-1-15,-1 4 0 16,1-4-124-16,-5 0-25 0,-8 4-5 0</inkml:trace>
    <inkml:trace contextRef="#ctx0" brushRef="#br0" timeOffset="-33287.1436">14868 6563 1864 0,'0'0'41'0,"0"0"9"0,0 0 2 0,13 4 0 0,-5-4-42 0,5 0-10 0,5 4 0 0,-1-4 0 15,4-4 30-15,5 4 4 0,4-4 1 0,5 0 0 16,-1-3-4-16,5 3-1 0,4 0 0 0,0 0 0 16,5 0-18-16,-9 0-4 0,4-3-8 0,-5 3 12 15,-3 0-12-15,-5 0-16 0,0 0 3 0,-4 1 1 16,0-1-54-16,-5-1-10 0,-8 1-3 0,5 0-490 16,-10 0-99-16</inkml:trace>
    <inkml:trace contextRef="#ctx0" brushRef="#br0" timeOffset="-33005.8446">15312 6057 1892 0,'0'0'53'0,"-9"-7"13"0,5-1-53 0,4 8-13 16,0 0 0-16,0 0 0 0,0 0 76 0,0 0 13 16,0 0 3-16,13-4 0 0,-5 4-43 0,5 4-8 15,0 0-1-15,0 0-1 0,4 3-22 0,1 5-4 16,-1-5-1-16,0 5 0 0,5 3-12 0,-1 1 8 15,1 0-8-15,4 3 0 0,-9-4 21 0,-4 5-1 0,0 3-1 16,0-4 0-16,-5 0 5 0,5 5 0 0,-9-1 1 0,-4 0 0 16,0 4-2-16,-4-1-1 0,0 2 0 0,-9-1 0 15,0 4-5-15,-4 3-1 0,4-2 0 0,-13-2 0 16,0 1-8-16,0-4-8 0,0 1 9 0,1-2-9 31,3-3-17-31,-4 0-10 0,5-3-1 0,12 0-744 0,-8-9-149 0</inkml:trace>
    <inkml:trace contextRef="#ctx0" brushRef="#br0" timeOffset="-31646.166">16492 5656 1489 0,'0'-28'42'0,"0"20"10"0,0-3-42 0,5-4-10 0,-5-1 0 0,8 1 0 15,1 0 51-15,-5-1 8 0,1 5 1 0,3-2 1 16,-4 2 11-16,9 3 3 0,-13 4 0 0,0 4 0 15,9 0-24-15,4 8-5 0,-4 7-1 0,-1 9 0 16,1 3-17-16,-1 4-3 0,-3 7-1 0,-1 5 0 16,0 11-5-16,1 1-2 0,-1-2 0 0,-4 2 0 15,0-2-6-15,0 1-2 0,0-3 0 0,0-1 0 16,0-11-1-16,0-1-8 0,0-3 12 0,4-5-4 16,1 2 12-16,3-9 3 0,-8-4 0 0,5-4 0 15,7 1 8-15,-12-9 1 0,9 1 1 0,-9-8 0 16,13-4-1-16,4-3-1 0,-4-5 0 0,4-3 0 15,9-8-8-15,-9-8-2 0,9-1 0 0,0-6 0 16,0 0-9-16,4-5-1 0,-4-3-1 0,0-4 0 0,4-5-2 16,-4 6-8-16,-5-2 12 0,1 1-4 0,4 0-8 15,-5 7 0-15,1 1 0 0,-5 7 0 0,-4 4 0 0,0 4 0 16,-4 0 0-16,-1 8 0 16,-8 4-80-16,9-2-14 0,-18 6-3 0,5 3-656 15,-9 4-131-15</inkml:trace>
    <inkml:trace contextRef="#ctx0" brushRef="#br0" timeOffset="-31458.6756">16411 5907 1850 0,'0'0'40'0,"0"0"9"0,0 0 2 0,0 0 1 0,0 0-41 0,25 8-11 0,-7-8 0 0,7 3 0 16,-3 1 53-16,0-4 9 0,3 4 2 0,6 0 0 15,-1-4-39-15,4 4-7 0,-4-8-2 0,1 4 0 16,7-4-31-16,1 0-6 0,-4 0-2 0</inkml:trace>
    <inkml:trace contextRef="#ctx0" brushRef="#br0" timeOffset="-30880.6237">18013 5637 1677 0,'18'-24'36'0,"-10"20"8"0,5-4 2 0,4 1 2 0,-8 3-38 0,4 0-10 0,0 0 0 0,0 4 0 16,0 4 72-16,0 4 12 0,-13-1 2 0,4 5 1 15,0-1-20-15,-4 6-4 0,-4-2-1 0,0 8 0 16,-14 4-30-16,6 3-5 0,-10 2-2 0,0-1 0 15,-8 3-11-15,-13 12-2 0,4-3-1 0,1-8 0 16,-1-1 3-16,-9-2 1 0,14-2 0 0,-5-7 0 16,5 0 1-16,4-3 1 0,-1-4 0 0,6-5 0 15,-1-3-2-15,4 0-1 0,1-4 0 0,3-4 0 16,10-4-14-16,-9 0 11 0,-1-8-11 0,14 1 10 16,-9-5-10-16,9-7 0 0,4 0 0 0,-9-4 0 15,9 0-20-15,9-1 0 0,-9-6 0 0,4 3 0 16,9 4 4-16,-9 3 2 0,9 1 0 0,-4 4 0 15,4 4 14-15,4 3 0 0,-8 5-10 0,8 3 10 16,0 0 0-16,0 8 0 0,1 4 0 0,3 7 0 16,-4 0 8-16,1 4 4 0,-1 0 0 0,0 5 0 0,5-1 16 15,-5 0 3-15,-4 0 1 0,13 0 0 0,-9 1 12 16,0-5 2-16,-4 1 1 0,4-1 0 0,0 0-34 0,5-4-13 16,-5-3 11-16,5-5-11 0,-5 6 8 0,0-9-8 15,1 0 0-15,-1-4 0 16,0 0-130-16,-4-4-32 0,8-4-6 0</inkml:trace>
    <inkml:trace contextRef="#ctx0" brushRef="#br0" timeOffset="-30083.6589">18729 5721 1591 0,'0'0'35'0,"4"-8"7"0,5 1 2 0,-1-1 0 16,5 4-35-16,-13 4-9 0,0 0 0 0,0 0 0 16,0 0 75-16,-8 12 13 0,3 7 2 0,-3 0 1 0,-10 9-33 15,5-5-6-15,-4 4-2 0,-4 3 0 0,-1 2-34 0,-4 2-6 16,5 1-2-16,4-1 0 0,4-2 21 0,-5 10 4 16,1-7 1-16,9 0 0 0,3-8-21 0,5-4-4 15,0 0-1-15,5-4 0 0,3-4-8 0,1 2 12 16,8-6-12-16,0-3 12 0,5-4-24 0,-5-1-4 15,5-6 0-15,3-5-1 16,-12 0-67-16,13-4-12 0,-17-4-4 0,4 1-795 16</inkml:trace>
    <inkml:trace contextRef="#ctx0" brushRef="#br0" timeOffset="-29474.0424">19289 5780 1918 0,'0'0'42'0,"0"0"9"0,0 11 1 0,4 8 3 0,1 0-44 0,3 4-11 0,-8 4 0 0,0 5 0 15,0 2 32-15,0 1 5 0,0 4 1 0,0-1 0 16,-8 1-15-16,8 0-3 0,-5-5-1 0,1 1 0 16,-5-1 1-16,9 2 0 0,-4-2 0 0,0-3 0 15,-1 0-8-15,5 0-2 0,0-8 0 0,0 0 0 16,5-8-31-16,-5-3-7 0,4-1 0 0,0-3-1 15,-4-8-51-15,0 0-9 0,0 0-3 0,9-4-483 16,-5 0-97-16</inkml:trace>
    <inkml:trace contextRef="#ctx0" brushRef="#br0" timeOffset="-29927.4103">18487 5879 1754 0,'-17'5'49'0,"17"-5"12"0,0 0-49 0,0 0-12 0,0 11 0 0,0-11 0 15,0 8 57-15,4 4 9 0,5-1 2 0,0-3 0 16,4 3-28-16,4-3-6 0,0-4-1 0,9 0 0 16,-9-1-25-16,13 1-8 0,-8-8 0 0,12 8 0 31,-12-8-30-31,4 1-13 0,0-5-2 0,4 0-539 0,-4 1-107 0</inkml:trace>
    <inkml:trace contextRef="#ctx0" brushRef="#br0" timeOffset="-29693.0101">19065 5609 1821 0,'8'8'40'0,"1"-1"8"0,-9 1 1 0,-9 4 3 0,5 4-41 0,0 3-11 16,4 0 0-16,-4 8 0 0,-5 4 70 0,5 4 12 16,-1-1 2-16,5 5 1 0,0 0-49 0,-8-1-9 15,-1 1-3-15,9 0 0 0,-9-8-13 0,9-1-3 16,-4 1-8-16,0-3 12 0,4-5-22 0,-5 0-5 15,5 0-1-15,-4-8 0 16,4 4-19-16,0-3-4 0,0-4-1 0,0-12 0 16,0 0-16-16,0 8-4 0,0-8-1 0,0 0-784 15</inkml:trace>
    <inkml:trace contextRef="#ctx0" brushRef="#br0" timeOffset="-69285.7322">22521 3335 2070 0,'0'0'45'0,"0"12"10"0,-9-1 1 0,5 4 3 0,-5 4-47 0,5 4-12 16,-14 1 0-16,6 3 0 0,-6 0 56 0,10 4 10 16,-10-3 2-16,1 2 0 0,0-3-47 0,0-4-9 15,0 4-1-15,-1-3-1 16,10-1-29-16,-10-4-5 0,6-4-2 0,3-3-655 16,0-1-131-16</inkml:trace>
    <inkml:trace contextRef="#ctx0" brushRef="#br0" timeOffset="-69067.3184">22637 3041 2055 0,'17'-4'45'0,"-17"4"10"0,0 0 1 0,17 4 2 0,-4 0-46 0,5 4-12 0,-14 0 0 0,9 7 0 15,-5 5 69-15,5-1 12 0,-13 0 3 0,5 4 0 16,-5 5-36-16,0 2-8 0,0 1 0 0,-5 0-1 15,-8 0-7-15,5 0 0 0,-9 0-1 0,-1-1 0 16,1 2-17-16,-4-2-3 0,-5 1-1 0,4 0 0 31,1-3-42-31,-5-5-8 0,-9 3-1 0,5 1-718 0,-4-4-143 0</inkml:trace>
    <inkml:trace contextRef="#ctx0" brushRef="#br0" timeOffset="-69645.5056">22253 3006 1612 0,'0'0'36'0,"0"0"7"0,0 0 1 0,0 0 1 15,0 0-36-15,0 0-9 0,0 0 0 0,0 0 0 16,0 0 65-16,-8 12 11 0,-1 7 3 0,-4 5 0 0,-4 3-22 15,0 7-4-15,4 5-1 0,-4 0 0 0,-9 7-16 0,13-8-3 16,-4 5-1-16,-1 0 0 0,1-5 7 0,4 1 1 16,5-8 0-16,-5 3 0 0,4-2-26 0,5-5-5 15,-5-1-1-15,9-3 0 0,0-3-8 0,0-1-11 16,4-3 3-16,1-4 0 16,-1-5-58-16,-4-7-11 0,0 0-3 0,4-4-566 15,14-7-114-15</inkml:trace>
    <inkml:trace contextRef="#ctx0" brushRef="#br0" timeOffset="-69457.9925">22279 3208 1951 0,'0'0'43'0,"0"0"9"0,9 11 1 0,4 4 2 0,-5 1-44 0,1 3-11 0,0 0 0 0,-1 1 0 16,1 3 74-16,0 0 13 0,3 0 2 0,-3 0 1 15,8 5-40-15,-4-5-8 0,-8 0-2 0,7-4 0 16,-7 0-40-16,8 0 0 0,-13-2 0 0,8-2 0 31,-3-3-48-31,3-5-9 0,-8-7-2 0,0 0 0 0,0 0-140 0,0 0-28 0,0 0-5 16,0 0-2-16</inkml:trace>
    <inkml:trace contextRef="#ctx0" brushRef="#br0" timeOffset="-68176.5978">22857 2459 2170 0,'0'0'48'0,"0"0"9"0,8 3 3 0,10 9 1 0,-1-1-49 0,4 9-12 0,9-1 0 0,1 8 0 16,-1 8 0-16,4 3-8 0,1 4 8 0,-1 2-13 16,1 5 13-16,-5 2 0 0,0-5 0 0,-8 8 0 15,-5 0 24-15,0 0 4 0,-8 4 0 0,-1 4 1 16,-8 0 7-16,-13-1 2 0,9 2 0 0,-18-2 0 15,5 1-2-15,-13-4-1 0,-4 0 0 0,-1-4 0 16,-8 0-9-16,4 0-2 0,0 0 0 0,-4-4 0 0,0-4-13 16,0 1-3-16,4-8-8 0,-4-9 12 15,5-3-40-15,-1-7-9 0,4-5-2 0,1-7-716 16,4-12-143-16</inkml:trace>
    <inkml:trace contextRef="#ctx0" brushRef="#br0" timeOffset="-67770.2312">23322 2385 1546 0,'0'11'65'16,"0"5"-52"-16,0 3-13 0,4 5 0 0,-4-5 86 0,5 4 14 15,3 0 4-15,-8 0 0 0,5 5-42 0,-1-5-8 16,5 3-2-16,-5 1 0 16,4 0-70-16,1-3-14 0,-9 3-4 0,4-8 0 0</inkml:trace>
    <inkml:trace contextRef="#ctx0" brushRef="#br0" timeOffset="-67910.9437">22895 2029 2343 0,'0'0'52'0,"0"0"10"0,0 0 2 0,13-3 2 0,-13 3-53 0,9-4-13 0,8 0 0 0,13 4 0 16,-8 0 44-16,12 0 5 0,5 4 2 0,0 0 0 15,8-1-15-15,-4 1-2 0,5 0-1 0,-1 0 0 16,1 0-10-16,-1 0-3 0,-4-4 0 0,-4 0 0 16,-5 0-20-16,1 0 9 0,-14 0-9 0,5 0 0 15,-8 0-32 1,-6 0-12-16,-3 3-4 0,-9-3 0 0,0 0-166 0,0 0-34 16,0 8-6-16</inkml:trace>
    <inkml:trace contextRef="#ctx0" brushRef="#br0" timeOffset="-67535.9074">23736 2934 1974 0,'-13'7'56'0,"4"-3"12"0,-4 8-54 0,9 3-14 0,-18 4 0 0,5 4 0 15,0 4 36-15,-13 5 4 0,8 6 0 0,1 4 1 16,-1 13 19-16,5-6 4 0,-5 6 1 0,5-1 0 16,0-1-33-16,4 2-8 0,0-5 0 0,9-3-1 15,-1-1-23-15,5-4 9 0,9 1-9 0,0-5 0 32,-1 1-21-32,9-4-11 0,1-4-3 0,-1-8-649 0,4 0-129 0</inkml:trace>
    <inkml:trace contextRef="#ctx0" brushRef="#br0" timeOffset="-66891.1642">24089 3508 1997 0,'0'0'56'0,"0"0"13"0,4 12-55 0,1-1-14 0,-1 2 0 0,-4-2 0 16,-4 5 94-16,-1-1 16 0,5 0 3 0,-8 4 1 15,-5 1-44-15,0 3-9 0,0 1-1 0,0-1-1 16,-4 3-39-16,-5 1-7 0,5-4-1 0,0 1-1 16,4-1-19-16,-4-4-4 0,8 0-1 0,-8-3 0 31,4-9-56-31,9 5-11 0,-5-8-3 0,9-4 0 16,0 0-111-16,0 0-22 0,0-12-5 0,0 1-311 0,4-8-61 0</inkml:trace>
    <inkml:trace contextRef="#ctx0" brushRef="#br0" timeOffset="-67125.3922">23658 3706 2106 0,'0'0'46'0,"9"15"10"0,-5 0 1 0,5 5 3 0,-5 3-48 0,0-3-12 16,5 3 0-16,-9-4 0 0,4 0 0 0,1-4 0 15,3 1 0-15,-8-5 8 0,0-11-8 0,0 0 8 16,0 0-8-16,0 0 8 0,13-4 32 0,-4 0 5 16,8-3 2-16,-13-9 0 0,5 1 5 0,-1-8 0 15,10 0 1-15,-14-5 0 0,9-2-31 0,-4 3-6 16,-1-8-2-16,1 4 0 0,4-8-6 0,-9 5-8 16,9-4 11-16,-9-5-11 0,1-3 0 0,-1-1 0 0,-4 1-12 15,4 0 3-15,-4 3-10 0,0 0-1 0,-4 5-1 0,4 7 0 16,-4 0 21-16,4 8 0 0,0 4 0 0,-5 3 0 15,5 1 30-15,0 3 1 0,0 4 0 0,5 0 0 16,-1 1 1-16,-4 7 1 0,9-4 0 0,8 0 0 16,-9 0 3-16,5 0 1 0,5 4 0 0,-1-4 0 15,0 4 9-15,9-3 2 0,-5 3 0 0,5 0 0 16,-4 0-25-16,4-4-5 0,-5 4-1 0,1 0 0 0,4 0-17 0,-9 0 0 16,-4-4 0-16,4 0 0 15,-4 4-85-15,0 0-21 0,-13 0-4 0,0 0-731 16,0 0-147-16</inkml:trace>
    <inkml:trace contextRef="#ctx0" brushRef="#br0" timeOffset="-66703.6459">24046 3347 2112 0,'0'0'60'0,"0"0"13"15,0 0-58-15,0 0-15 0,4 11 0 0,1 4 0 16,3-3 91-16,1 3 15 0,-5 0 3 0,5 6 1 16,-1-2-37-16,-3 0-7 0,8 4-2 0,-13 0 0 0,8 1-39 0,1-5-8 15,-5 4-1-15,0 0-1 0,1-4-15 0,-1 0 0 16,0-3-12-16,-4-4 12 15,5 3-58-15,-1 1-5 0,5-5-1 0,-9 1 0 16,4-5-56-16,9 1-11 0,-13-8-2 0,0 4-517 16,0-4-103-16</inkml:trace>
    <inkml:trace contextRef="#ctx0" brushRef="#br0" timeOffset="-66250.4791">24615 3377 1896 0,'0'-19'54'0,"0"8"11"0,8-1-52 0,-3 1-13 0,-10-5 0 0,1 0 0 16,4 1 92-16,-4-1 16 0,-5 1 4 0,0 0 0 16,1 3-55-16,-1 1-10 0,-4 3-3 0,5 0 0 15,-10 4-24-15,-7 1-6 0,3 3-1 0,1 7 0 16,-1 1-13-16,0 3 0 0,-3 5 8 0,-1 3-8 16,4 4 20-16,1 9 0 0,-1-2 1 0,5 5 0 15,4-1 4-15,0 2 1 0,4-2 0 0,5 1 0 16,0-5-14-16,4 6-2 0,4-6-1 0,0-3 0 15,5 0-9-15,4-3 8 0,0-9-8 0,4 1 8 16,5-1-8-16,-5-7-9 0,4-8 9 0,5 0-13 16,4-4 13-16,-8 0 0 0,4-8-10 0,4 1 10 15,-4-4 0-15,0-1 0 0,-5-4-9 0,1 1 9 16,-5-4 0-16,5 4 0 0,-9-4 0 0,4 0 0 16,-9-5 0-16,5 1 0 0,-8 0 0 0,8 4 0 0,-13-4-12 15,0 4-6-15,0 0-1 0,0 4 0 0,-9 3 7 0,5 1 2 16,-1 3 0-16,1 4 0 0,4 8 10 0,0 0 14 15,-17 5-3-15,4 6-1 0,9 1-10 0,-9 7 12 16,-5 4-12-16,-3 3 12 0,4 6 0 0,-1-1 1 16,1 3 0-16,0 5 0 0,4 0 0 0,-4 3 0 15,-1-4 0-15,6 5 0 0,-1 0-13 0,0-5 0 16,4-3 0-16,0 4 0 16,1-5-38-16,4-3-14 0,-1 0-2 0,5-4-1 15,-4-4-107-15,4-4-22 0,4-3-4 0,-4-9 0 0</inkml:trace>
    <inkml:trace contextRef="#ctx0" brushRef="#br0" timeOffset="-65812.7145">24748 3706 2072 0,'0'0'59'0,"0"0"12"0,9 4-57 0,0-1-14 16,-9-3 0-16,4 12 0 0,4-1 80 0,-3 5 12 16,3-5 4-16,5 5 0 0,-4 0-32 0,0-1-5 15,3 4-2-15,1 0 0 0,0 1-23 0,5-5-5 0,-10 4-1 0,5 1 0 16,4-1-20-16,-8-3-8 0,0 3 0 0,4-4 9 15,-5-3-25-15,1-1-6 0,-1 1-1 0,1-5 0 32,-9-7-41-32,0 0-8 0,0 0-1 0,0 0-1 15,0 0-99-15,0 0-20 0,0 0-4 0,0 0-1 0</inkml:trace>
    <inkml:trace contextRef="#ctx0" brushRef="#br0" timeOffset="-66031.6021">24766 3497 2311 0,'0'0'51'0,"0"0"10"0,0 0 3 0,-9 8 0 0,0-5-51 0,-4 9-13 0,0-1 0 0,1 6 0 16,-1 2 46-16,0 0 6 0,0 4 2 0,4 0 0 15,5 4-36-15,0 1-7 0,-14 2-2 0,1 1 0 16,13 0-9-16,-9 0 0 0,8 0 0 0,-3-4 0 16,4 3 0-16,-1-2 0 0,1-1 0 0,8 0 0 15,1-8 0-15,-1 0-12 0,4 1 0 0,-3-5 1 16,-1-3-115-16,-4-12-23 0,0 0-5 0,9 4-803 16</inkml:trace>
    <inkml:trace contextRef="#ctx0" brushRef="#br0" timeOffset="-38820.1143">9296 5497 1148 0,'0'0'25'0,"0"-4"6"0,-4 4 1 0,4 0 0 0,0-8-32 0,-4 5 0 16,4-5 0-16,-9 4 0 0,5 0 73 0,4 4 9 16,0-7 2-16,0 3 0 0,-4 0-7 0,4 4-1 15,0 0 0-15,0 0 0 0,0 0-24 0,0 0-4 16,0-4-2-16,0 4 0 0,0 0-6 0,0 0-2 15,0 0 0-15,0 0 0 0,0 0-24 0,0 8-5 0,0 3-1 16,0 1 0-16,0 3-8 0,4-3 8 16,0 8-8-16,5-9 8 0,-9 8 2 0,0 4 0 0,0 0 0 15,4 4 0-15,0 1 9 0,1 3 1 16,-1-1 1-16,0 9 0 0,1 8-1 0,-1-2-1 0,-4 6 0 16,9-5 0-16,-9 4-9 0,0 1-2 0,0-1 0 0,-9 0 0 15,9 0 0-15,-4 0-8 0,-1 1 12 0,1-1-4 16,-5 0-8-16,9-4 10 0,-4-4-10 0,0 2 10 15,4-6-10-15,0-4 0 0,-9-6 9 0,9-1-9 16,0-4 8-16,0-4-8 0,0-4 10 0,0-3-10 16,0-1 12-16,0-11-3 0,0 9-1 0,0-9 0 15,0 0 3-15,0 0 0 0,0 0 0 0,0 0 0 16,-4-5-3-16,0-6 0 0,4-1 0 0,0 1 0 16,-9-5-8-16,5 1 0 0,4-4 0 0,-5 0 0 15,1-1 0-15,4-3 0 0,4 0 0 0,-4 0 0 16,5-4 0-16,-1-1 0 0,5 5 0 0,-5 0 0 15,0 4 0-15,5-4 0 0,-1 0 0 0,5-5 0 16,5 1-8-16,-10 1 8 0,9 3 0 0,1-5 0 16,-1 1 0-16,5 4 0 0,-1-8-9 0,5 5 9 0,0-2 0 15,0-3 0-15,8-3 0 0,-4 3 0 0,5-1 0 0,4-2 0 16,-5-1 8-16,5 1-8 0,0 2 20 0,-9 5-1 16,4 1-1-16,1 3 0 0,-1-5 10 0,1 1 1 15,-5 4 1-15,-4 8 0 0,4-1 1 0,-9-3 0 16,5 8 0-16,-17-6 0 0,4 6-15 0,0 3-4 15,-5 1 0-15,5 3 0 0,-13 4-12 0,0 0 9 16,0 0-9-16,0 0 8 16,0 0-37-16,-17 0-8 0,4 8-2 0,-9-1 0 15,5 5-153-15,-9 3-32 0,-4 9-5 0</inkml:trace>
    <inkml:trace contextRef="#ctx0" brushRef="#br0" timeOffset="-65594.1679">25093 3640 1694 0,'0'0'48'0,"0"0"11"0,0 0-47 0,0 0-12 0,0 0 0 0,0 0 0 16,0 0 100-16,-4 0 17 0,-9 0 4 0,4 7 1 16,-4 1-52-16,0 4-10 0,0 0-3 0,-4 3 0 15,0 4-20-15,0 4-4 0,-1 0-1 0,1 0 0 16,0 5-20-16,-5-1-12 0,5 4 12 0,9-5-12 16,-5 6 9-16,8-1-9 0,-16-4 0 0,8-1 9 0,9-3-9 0,-5 1-16 15,5-5 4-15,-1 1 1 16,5-9-44-16,0 4-9 0,0-3-1 0,0-4-1 15,0-8-122-15,0 0-25 0,0 0-5 0</inkml:trace>
    <inkml:trace contextRef="#ctx0" brushRef="#br0" timeOffset="-65390.7523">25115 3628 2138 0,'0'0'47'0,"0"0"9"0,0 0 3 0,8 0 1 0,-8 0-48 0,0 0-12 0,17 4 0 0,-12 4 0 16,-1-1 80-16,0 5 12 0,-4 0 4 0,0 4 0 16,-4-5-61-16,4 4-12 0,-4 5-3 0,-1-5 0 15,5 0-20-15,-8 4 0 0,-1-2 0 0,9-2 0 32,-8 0-34-32,3-3-2 0,5-1 0 0,-4 1 0 15,4-12-44-15,-4 11-8 0,4 1-3 0,0-12-570 0,0 0-115 0</inkml:trace>
    <inkml:trace contextRef="#ctx0" brushRef="#br0" timeOffset="-65131.4861">25179 3544 1760 0,'0'0'39'0,"4"4"8"0,14 0 1 0,-1-4 1 0,0 3-39 0,0 5-10 16,-8 0 0-16,8 3 0 0,-4 4 64 0,0 1 12 16,-9-1 1-16,5 8 1 15,4 1-39-15,-13-1-8 0,0 4-2 0,-9 4 0 16,1 4-1-16,-1-1-1 0,-4 1 0 0,-4 3 0 16,0-2-27-16,-5-2 8 0,5-3-8 0,-5-1 0 15,-3-2-97-15,3-1-25 16,5-8-5-16,-5 0-745 0</inkml:trace>
    <inkml:trace contextRef="#ctx0" brushRef="#br0" timeOffset="-64772.023">25132 2957 2198 0,'0'0'62'0,"8"-8"14"0,-8 0-60 0,0 8-16 0,0-7 0 0,0 7 0 15,0 0 64-15,9 0 11 0,4 0 1 0,4 4 1 16,5 3-53-16,-1 9-10 0,9-1-2 0,-4 8-1 15,4 4-11-15,1 4 10 0,-6 4-10 0,1 7 10 16,4 12 6-16,-4 0 0 0,-4 8 1 0,-5 0 0 16,-4 0 9-16,-9 7 2 0,1 1 0 0,-10 6 0 15,1 6-5-15,-17 3-1 0,3 3 0 0,-12 5 0 16,-4 0-10-16,-9 4-3 0,-5 2 0 0,-4 6 0 16,-17 3-9-16,1 4-11 0,-14 0 3 0,13-23-1197 15</inkml:trace>
    <inkml:trace contextRef="#ctx0" brushRef="#br0" timeOffset="-75487.1669">16867 2706 1098 0,'0'0'24'0,"-8"-12"4"0,8 5 2 0,0-2 2 0,-5-3-32 0,5 5 0 0,-4-5 0 0,4 5 0 16,0-5 91-16,0 1 12 0,0-1 2 0,4 4 1 15,-4 8-14-15,5-7-4 0,-5 7 0 0,8 0 0 16,1 0-43-16,4 7-9 0,-5 5-1 0,1 3-1 15,8 4-7-15,-8 8-2 0,0 5 0 0,-1 2 0 16,5 1 2-16,-13 8 0 0,4-1 0 0,-4 0 0 16,-4 5-12-16,4-5-3 0,0 0 0 0,0-2 0 15,-13-2-2-15,9-3-1 0,-5 0 0 0,5-4 0 16,0-1 8-16,-1-7 2 0,-3-4 0 0,3 2 0 16,1-6-1-16,4-7 0 0,-13 3 0 0,13-11 0 15,-4 4 10-15,4-4 3 0,0 0 0 0,-9-4 0 16,5-7 0-16,4-5 0 0,-4-8 0 0,4 1 0 15,0-4-12-15,4-7-3 0,5-5 0 0,-1 0 0 16,5 5-16-16,4-5 0 0,-8-4 8 0,12 9-8 16,5-4 13-16,-8 6-1 0,3 1 0 0,-4 5 0 15,9-1 10-15,0 7 2 0,0 0 0 0,-9 5 0 0,5 4-16 16,-1 3-8-16,-4-3 10 0,-4 7-10 0,0 0 0 16,0 4 0-16,-13 0 0 0,0 0 0 15,0 0-52-15,0 0-14 0,0 0-2 0,0 11-1 16,-4 1-112-16,-5-1-23 0,-4 1-4 0,0 3-406 15,1 0-82-15</inkml:trace>
    <inkml:trace contextRef="#ctx0" brushRef="#br0" timeOffset="-75268.4066">16906 3057 1699 0,'0'0'37'0,"0"0"8"0,0 12 2 0,4-5 1 0,1 5-39 0,3-1-9 0,-8 1 0 0,9 3 0 15,-5 1 81-15,5 3 15 0,-1-3 2 0,5-1 1 16,0 4-40-16,5-3-8 0,-6-5-2 0,1 5 0 16,5-1-29-16,-1-4-5 0,-13 1-2 0,9-3 0 15,0 2-13-15,4-3 0 0,-8-1 8 0,8 1-8 32,-4-8-29-32,0 4-9 0,-13-4-2 0,0 0 0 15,13-4-28-15,-4 4-7 0,3-8-1 0,-3 1-512 0,-5-1-104 0</inkml:trace>
    <inkml:trace contextRef="#ctx0" brushRef="#br0" timeOffset="-74596.4598">16587 3177 1605 0,'0'0'35'0,"0"0"7"0,-8-5 2 0,8 5 2 0,0 0-37 0,0 0-9 16,-9-4 0-16,-4 8 0 0,4 1 58 0,-4 3 10 16,1 3 1-16,-6 4 1 0,5 5-23 0,-12-1-5 15,3 4-1-15,0 0 0 0,1 5-22 0,-1-2-5 0,1 1-1 0,-5 0 0 16,9-3-24-16,-5 3-5 0,5-4 0 0,0-4-1 31,-1-4-30-31,6-3-5 0,-1-1-2 0</inkml:trace>
    <inkml:trace contextRef="#ctx0" brushRef="#br0" timeOffset="-74362.0399">16242 2829 1504 0,'0'0'43'0,"9"-7"9"0,0 3-42 0,4 4-10 0,0 0 0 0,-1 4 0 16,1-4 76-16,5 7 12 0,-1 5 4 0,0-1 0 16,9 5-13-16,-4 3-3 0,3 0 0 0,-7 9 0 15,7-5-16-15,-3 3-3 0,0 5-1 0,-5 0 0 16,-4 0-36-16,4 0-8 0,0 0-2 0,0-1 0 16,-8 2-2-16,4-1 0 0,-4-8 0 0,-1 3 0 0,1-2-8 15,-1-4-11-15,-3-1 3 0,3 0 0 16,1-4-32-16,-5-3-5 0,1 3-2 0,3-4-604 15,-8-2-121-15</inkml:trace>
    <inkml:trace contextRef="#ctx0" brushRef="#br0" timeOffset="-74018.3058">17630 2767 1710 0,'0'0'37'0,"0"-8"8"0,0 1 2 0,-4 3 1 0,-1-4-38 0,-3 1-10 0,3 3 0 0,-3 0 0 16,-5 4 56-16,0 0 8 0,0 0 3 0,0 4 0 15,0 7-35-15,-4 1-6 0,4 7-2 0,-4 0 0 16,-5 9-5-16,5 2-2 0,4 1 0 0,0 4 0 15,0 4 27-15,5 3 4 0,3 4 2 0,1 1 0 16,4-1-11-16,0 1-3 0,-9-1 0 0,9-4 0 16,0 1-22-16,9-1-5 0,-9-4-1 0,9-2 0 15,-5-5-31-15,4-5-6 0,1-3-2 0,0-3 0 16,8 0-67-16,-8-9-14 0,4-3-2 0,4 0-1 16,-9-5-118-16,10-3-24 0,-5-7-5 0</inkml:trace>
    <inkml:trace contextRef="#ctx0" brushRef="#br0" timeOffset="-73815.1327">17712 3022 1796 0,'0'0'40'0,"0"0"8"0,8 7 1 0,-8-7 1 0,13 20-40 0,5-4-10 15,-10 3 0-15,14-4 0 0,4 5 35 0,-9 3 5 16,0-4 0-16,5 5 1 0,-5-1-6 0,0 0-2 15,5 0 0-15,-14 0 0 0,9-4-21 0,-8 1-4 0,0-1 0 0,-5 0-8 32,5-7-20-32,-9 3-12 0,0-4-1 0,-9-3-861 0</inkml:trace>
    <inkml:trace contextRef="#ctx0" brushRef="#br0" timeOffset="-123415.9691">10874 3829 1364 0,'-5'4'30'0,"5"-4"6"0,0 0 2 0,-4 8 0 0,-5 3-30 0,5-3-8 0,0 0 0 0,-1-5 0 16,5 1 62-16,0-4 11 0,0 0 3 0,0 0 0 15,0 0-20-15,0 0-4 0,9-7-1 0,8 3 0 16,5-4-16-16,8-3-3 0,0-9-1 0,0 1 0 16,5-5 5-16,4 1 2 0,17-7 0 0,-5 3 0 15,-8-4-6-15,5 0 0 0,8 0-1 0,0-7 0 16,0 6-8-16,-5-2-2 0,-3-1 0 0,8 4 0 15,4-4-2-15,-12 4-1 0,-14 1 0 0,13 3 0 16,-3-5-6-16,-6 9 0 0,-7 0-1 0,-6 0 0 16,6 0-11-16,-10 3 0 0,1 1 0 0,-5 0 8 15,-9 7-24-15,1-3-6 0,0 4-1 0,-1 3 0 16,-25 0-126-16,17 8-26 16,0 0-5-16</inkml:trace>
    <inkml:trace contextRef="#ctx0" brushRef="#br0" timeOffset="-128458.6316">9279 2643 1082 0,'13'-15'30'0,"-4"7"8"16,-1 5-30-16,1-5-8 0,0 0 0 0,-9-3 0 0,8 3 85 0,-8-3 16 15,0 3 3-15,-4-4 1 0,0 4-1 0,4 0 0 16,-18 1 0-16,5-5 0 0,-8 4-41 0,-1 5-9 16,1 3-2-16,-5 0 0 0,0 3-19 0,-4 5-4 15,0 0-1-15,-5 3 0 0,1 5 5 0,-1 4 1 16,5 3 0-16,0 3 0 0,-4 1-19 0,8 4-4 15,-9 1-1-15,14 2 0 0,-5-3 2 0,13 0 0 16,-4 0 0-16,-1 0 0 0,10-5-12 0,-1 5 0 16,5-3 0-16,4-1 0 0,0-8 0 0,4 0 10 15,1 0-1-15,7-3 0 0,-3-4 16 0,8-4 3 16,1-5 1-16,12 1 0 0,-13-4 2 0,13-4 0 0,5-7 0 16,-1-1 0-16,1-4-1 0,3-3 0 0,1 0 0 0,0-4 0 15,0 0-13-15,-1-5-2 0,-3 1-1 0,-1 0 0 16,1 1-6-16,-14-1 0 0,-3-1-8 0,-1 1 12 15,-4 0-4-15,-5 1 0 0,1-1-8 0,0 3 12 16,-18-3-4-16,5 4-8 0,-1 0 11 0,-3 0-11 16,-5 7 0-16,-4 0 0 0,-1 9 0 0,1-1 0 15,0 4 0-15,-5 4 0 0,1 8-12 0,-5 0 12 16,4 7-10-16,1 9 10 0,4 3-10 0,-5 7 10 16,1 4-10-16,3 6 10 0,5-2-10 0,5 4 10 15,-9 1 0-15,4 2 0 0,8 2 11 0,1-5-3 16,4 4 8-16,0-3 3 0,4-5 0 0,5 0 0 15,-5-3-10-15,9 0-1 0,0-5-8 0,4-6 12 16,5-5-71-16,-1-8-14 0,10-3-3 0</inkml:trace>
    <inkml:trace contextRef="#ctx0" brushRef="#br0" timeOffset="-123415.9691">10874 3829 1364 0,'-5'4'30'0,"5"-4"6"0,0 0 2 0,-4 8 0 0,-5 3-30 0,5-3-8 0,0 0 0 0,-1-5 0 16,5 1 62-16,0-4 11 0,0 0 3 0,0 0 0 15,0 0-20-15,0 0-4 0,9-7-1 0,8 3 0 16,5-4-16-16,8-3-3 0,0-9-1 0,0 1 0 16,5-5 5-16,4 1 2 0,17-7 0 0,-5 3 0 15,-8-4-6-15,5 0 0 0,8 0-1 0,0-7 0 16,0 6-8-16,-5-2-2 0,-3-1 0 0,8 4 0 15,4-4-2-15,-12 4-1 0,-14 1 0 0,13 3 0 16,-3-5-6-16,-6 9 0 0,-7 0-1 0,-6 0 0 16,6 0-11-16,-10 3 0 0,1 1 0 0,-5 0 8 15,-9 7-24-15,1-3-6 0,0 4-1 0,-1 3 0 16,-25 0-126-16,17 8-26 16,0 0-5-16</inkml:trace>
    <inkml:trace contextRef="#ctx0" brushRef="#br0" timeOffset="-123150.282">11093 4122 1336 0,'0'0'38'0,"0"0"8"0,0 0-37 0,5-7-9 16,25-5 0-16,-13 5 0 0,0-5 0 0,5 1 10 15,4-5-10-15,8-3 10 0,9-1 37 0,5 1 7 16,-14-8 2-16,9 0 0 0,13-3 12 0,5-10 4 16,-1 2 0-16,4 0 0 0,1-2-3 0,0 2 0 0,-1 0 0 15,5 2 0-15,-13-2-28 0,0 4-5 0,0-2-2 16,-8 5 0-16,-9 5-10 0,4-1-1 0,4 0-1 16,0 3 0-1,-8 1-106-15,-9 4-20 0,-4 0-5 0</inkml:trace>
    <inkml:trace contextRef="#ctx0" brushRef="#br0" timeOffset="-130560.9007">6530 3601 1944 0,'-17'-11'43'0,"8"11"9"0,5-8 1 0,-5 4 1 0,1 1-43 0,-1-1-11 0,9 4 0 0,0 0 0 16,0-8 0-16,0 8 0 0,0 0 0 0,0 0 0 16,0 0 20-16,0-8 1 0,9 5 1 0,4-5 0 15,4-1 8-15,0-2 2 0,13 3 0 0,5-7 0 16,4-1 13-16,8-3 3 0,0 4 1 0,5-4 0 16,0-5-7-16,-5 5-2 0,5-4 0 0,0 0 0 15,-9-4-11-15,4 7-2 0,5 1-1 0,-5-1 0 16,1 1-14-16,-5 0-4 0,-5 4 0 0,-7-1 0 15,-1 0-8-15,-4 1 0 0,-9 0 0 0,9 7 8 16,-18-4-22-16,5 5-5 0,-13 7-1 0,0 0 0 16,0 0-106-16,0 0-22 0,0 0-4 0,-8 7-501 15,-5 1-101-15</inkml:trace>
    <inkml:trace contextRef="#ctx0" brushRef="#br0" timeOffset="-130342.09">6840 3620 1967 0,'0'0'56'0,"0"0"12"0,0 0-55 0,0 0-13 16,0 0 0-16,0 0 0 0,9 0 49 0,4 0 7 16,0 0 2-16,4-3 0 0,5-5 2 0,-1 4 1 15,5-4 0-15,0-3 0 0,8 0-20 0,5-1-4 16,4-3-1-16,-8-2 0 0,8-2-9 0,-4 4-3 16,4-4 0-16,-5 3 0 0,-3 1-12 0,4 0-4 0,-9-2 0 0,-4 6 0 15,4-1-8-15,-4 1-12 0,-5 0 2 0,1 3 1 31,-5 0-120-31,0 4-24 0,1-3-5 0,-14-1-811 0</inkml:trace>
    <inkml:trace contextRef="#ctx0" brushRef="#br0" timeOffset="-130076.4457">7194 3010 2073 0,'0'0'45'0,"0"0"10"0,0 0 1 0,0 0 4 15,17-4-48-15,0 1-12 0,0-1 0 0,5 4 0 16,-5-8 15-16,9 4 1 0,4-3 0 0,-4 3 0 16,4-4 15-16,5 4 3 0,-5-3 1 0,0-1 0 15,5 0 3-15,3 1 1 0,-8 3 0 0,1-1 0 16,-1 5 6-16,9 0 2 0,-14 0 0 0,-3 9 0 0,4-5-15 0,-5 7-2 16,-8 1-1-16,0-1 0 0,-8 8 3 15,-1 4 1-15,0 4 0 0,-8 5 0 16,-5-2 9-16,5 1 2 0,-9 7 0 0,4 1 0 0,-17 7-44 0,1-2 0 15,-1-2 0-15,9 0 0 0,-9-3 0 0,0-1-14 16,4-3 5-16,1-1 1 16,4-6-134-16,-1-1-26 0,5-4-6 0</inkml:trace>
    <inkml:trace contextRef="#ctx0" brushRef="#br0" timeOffset="-128458.6316">9279 2643 1082 0,'13'-15'30'0,"-4"7"8"16,-1 5-30-16,1-5-8 0,0 0 0 0,-9-3 0 0,8 3 85 0,-8-3 16 15,0 3 3-15,-4-4 1 0,0 4-1 0,4 0 0 16,-18 1 0-16,5-5 0 0,-8 4-41 0,-1 5-9 16,1 3-2-16,-5 0 0 0,0 3-19 0,-4 5-4 15,0 0-1-15,-5 3 0 0,1 5 5 0,-1 4 1 16,5 3 0-16,0 3 0 0,-4 1-19 0,8 4-4 15,-9 1-1-15,14 2 0 0,-5-3 2 0,13 0 0 16,-4 0 0-16,-1 0 0 0,10-5-12 0,-1 5 0 16,5-3 0-16,4-1 0 0,0-8 0 0,4 0 10 15,1 0-1-15,7-3 0 0,-3-4 16 0,8-4 3 16,1-5 1-16,12 1 0 0,-13-4 2 0,13-4 0 0,5-7 0 16,-1-1 0-16,1-4-1 0,3-3 0 0,1 0 0 0,0-4 0 15,0 0-13-15,-1-5-2 0,-3 1-1 0,-1 0 0 16,1 1-6-16,-14-1 0 0,-3-1-8 0,-1 1 12 15,-4 0-4-15,-5 1 0 0,1-1-8 0,0 3 12 16,-18-3-4-16,5 4-8 0,-1 0 11 0,-3 0-11 16,-5 7 0-16,-4 0 0 0,-1 9 0 0,1-1 0 15,0 4 0-15,-5 4 0 0,1 8-12 0,-5 0 12 16,4 7-10-16,1 9 10 0,4 3-10 0,-5 7 10 16,1 4-10-16,3 6 10 0,5-2-10 0,5 4 10 15,-9 1 0-15,4 2 0 0,8 2 11 0,1-5-3 16,4 4 8-16,0-3 3 0,4-5 0 0,5 0 0 15,-5-3-10-15,9 0-1 0,0-5-8 0,4-6 12 16,5-5-71-16,-1-8-14 0,10-3-3 0</inkml:trace>
    <inkml:trace contextRef="#ctx0" brushRef="#br0" timeOffset="-123415.9691">10874 3829 1364 0,'-5'4'30'0,"5"-4"6"0,0 0 2 0,-4 8 0 0,-5 3-30 0,5-3-8 0,0 0 0 0,-1-5 0 16,5 1 62-16,0-4 11 0,0 0 3 0,0 0 0 15,0 0-20-15,0 0-4 0,9-7-1 0,8 3 0 16,5-4-16-16,8-3-3 0,0-9-1 0,0 1 0 16,5-5 5-16,4 1 2 0,17-7 0 0,-5 3 0 15,-8-4-6-15,5 0 0 0,8 0-1 0,0-7 0 16,0 6-8-16,-5-2-2 0,-3-1 0 0,8 4 0 15,4-4-2-15,-12 4-1 0,-14 1 0 0,13 3 0 16,-3-5-6-16,-6 9 0 0,-7 0-1 0,-6 0 0 16,6 0-11-16,-10 3 0 0,1 1 0 0,-5 0 8 15,-9 7-24-15,1-3-6 0,0 4-1 0,-1 3 0 16,-25 0-126-16,17 8-26 16,0 0-5-16</inkml:trace>
    <inkml:trace contextRef="#ctx0" brushRef="#br0" timeOffset="-123150.282">11093 4122 1336 0,'0'0'38'0,"0"0"8"0,0 0-37 0,5-7-9 16,25-5 0-16,-13 5 0 0,0-5 0 0,5 1 10 15,4-5-10-15,8-3 10 0,9-1 37 0,5 1 7 16,-14-8 2-16,9 0 0 0,13-3 12 0,5-10 4 16,-1 2 0-16,4 0 0 0,1-2-3 0,0 2 0 0,-1 0 0 15,5 2 0-15,-13-2-28 0,0 4-5 0,0-2-2 16,-8 5 0-16,-9 5-10 0,4-1-1 0,4 0-1 16,0 3 0-1,-8 1-106-15,-9 4-20 0,-4 0-5 0</inkml:trace>
    <inkml:trace contextRef="#ctx0" brushRef="#br0" timeOffset="-119040.4679">12800 3389 1530 0,'0'0'33'0,"0"0"7"0,0 0 2 0,0 0 2 0,0 0-36 0,0 0-8 15,4 11 0-15,0-3 0 0,5 3 47 0,-5 6 7 16,9-6 2-16,-9 8 0 0,1 0-17 0,3 1-3 16,-3-1-1-16,3 1 0 0,1-1-9 0,0 0-2 15,-1-7 0-15,1 3 0 0,-1-4 12 0,1 1 1 16,4-1 1-16,-9-7 0 0,1 0 6 0,3 4 0 15,5-8 1-15,-4-4 0 0,-1 0 1 0,1 0 0 16,0 0 0-16,-1-3 0 0,1-5-19 0,-1 1-4 0,-3-1-1 0,3-3 0 16,1 0-10-16,-5-4-1 0,1-5-1 0,-1 1 0 15,0-4-10-15,0-4 0 0,1-4 0 0,-5-4 0 16,0 1-9-16,0-1 9 0,-5-7-12 0,5 4 12 16,-4-5-8-16,4 1 8 0,-4 0 0 0,0-1 0 15,-1 5-18-15,5 7 3 0,-4 0 1 0,4 0 0 16,-9 8 14-16,5 1 0 0,0 2 0 0,4 4 0 15,-5 5 8-15,1 0-8 0,0 0 12 0,-1 3-12 16,-3 4 18-16,4 1-3 0,-1-1-1 0,1 0 0 16,-5 5-2-16,5-6-1 0,4 9 0 0,0 0 0 15,0 0-2-15,0 0 0 0,0 0 0 0,4-4 0 16,5-4-9-16,-5 5 0 0,5-1 0 0,8 0 8 16,0 0-8-16,1 4 0 0,12-4 0 0,-9 4 0 15,14 4 25-15,-9-4 3 0,8 4 1 0,-4 0 0 16,9-4 3-16,-9 7 0 0,5-7 0 0,-5 4 0 0,0 0-1 15,0 0 0-15,-4-4 0 0,0 5 0 0,0-5-14 0,-5 4-2 16,1-4-1-16,4 0 0 0,-9 0-6 0,-9 0-8 16,5 0 11-16,-4 0-11 0,0 0 0 0,-9 0 0 15,0 0 0-15,0 0 0 16,0 0-93-16,0 0-19 0,0 0-4 0,0 0-700 16,0 0-140-16</inkml:trace>
    <inkml:trace contextRef="#ctx0" brushRef="#br0" timeOffset="-118696.6844">13532 3145 1836 0,'0'-7'40'0,"0"7"9"0,0-8 2 0,0 8 0 0,0 0-41 0,0 0-10 0,0 0 0 0,0 0 0 16,0 0 64-16,0 0 10 0,-4 8 2 0,4-1 1 15,-9 5-17-15,1 3-4 0,-5 5-1 0,0 3 0 16,0 0-7-16,-4 4-2 0,-9 0 0 0,13 5 0 16,-13-6-9-16,4-3-1 0,1 4-1 0,-1 1 0 15,5-1-23-15,-4-4-4 0,3 0 0 0,1-4-8 16,4 5 0-16,0-9 0 0,-4-3 0 0,4-1 0 15,0 1-8-15,5-5-9 0,-5 1-2 0,4-4 0 16,-4-4-39-16,9-4-8 0,-9 4-2 0,8-12 0 16,-3 1-121-16,-1-4-25 0,5-4-5 0,4-2-589 15</inkml:trace>
    <inkml:trace contextRef="#ctx0" brushRef="#br0" timeOffset="-118477.9129">13153 3029 966 0,'0'0'27'0,"4"-7"7"0,1-1-34 0,-5 8 0 15,8-8 0-15,-8 8 0 0,0 0 112 0,13-7 16 16,13 3 4-16,-13 0 0 0,4 4-31 0,0 4-5 0,5 0-2 0,4 3 0 16,-5 5-14-16,5-1-2 0,-4 5-1 0,4 4 0 15,-1 3-19-15,-3-4-4 0,8 8-1 0,-4-4 0 16,0 1-3-16,-5-1-1 0,1-4 0 0,4 4 0 16,0 0-21-16,-5 0-4 0,5 1 0 0,-4-5-1 15,-5 0-15-15,0 0-8 0,5-3 10 0,-9 3-10 31,4-3-27-31,-4-1-11 0,-5-3-2 0,5 3-1 16,4-3-135-16,-12-1-28 0,-1 1-4 0,5-8-2 0</inkml:trace>
    <inkml:trace contextRef="#ctx0" brushRef="#br0" timeOffset="-75487.1669">16867 2706 1098 0,'0'0'24'0,"-8"-12"4"0,8 5 2 0,0-2 2 0,-5-3-32 0,5 5 0 0,-4-5 0 0,4 5 0 16,0-5 91-16,0 1 12 0,0-1 2 0,4 4 1 15,-4 8-14-15,5-7-4 0,-5 7 0 0,8 0 0 16,1 0-43-16,4 7-9 0,-5 5-1 0,1 3-1 15,8 4-7-15,-8 8-2 0,0 5 0 0,-1 2 0 16,5 1 2-16,-13 8 0 0,4-1 0 0,-4 0 0 16,-4 5-12-16,4-5-3 0,0 0 0 0,0-2 0 15,-13-2-2-15,9-3-1 0,-5 0 0 0,5-4 0 16,0-1 8-16,-1-7 2 0,-3-4 0 0,3 2 0 16,1-6-1-16,4-7 0 0,-13 3 0 0,13-11 0 15,-4 4 10-15,4-4 3 0,0 0 0 0,-9-4 0 16,5-7 0-16,4-5 0 0,-4-8 0 0,4 1 0 15,0-4-12-15,4-7-3 0,5-5 0 0,-1 0 0 16,5 5-16-16,4-5 0 0,-8-4 8 0,12 9-8 16,5-4 13-16,-8 6-1 0,3 1 0 0,-4 5 0 15,9-1 10-15,0 7 2 0,0 0 0 0,-9 5 0 0,5 4-16 16,-1 3-8-16,-4-3 10 0,-4 7-10 0,0 0 0 16,0 4 0-16,-13 0 0 0,0 0 0 15,0 0-52-15,0 0-14 0,0 0-2 0,0 11-1 16,-4 1-112-16,-5-1-23 0,-4 1-4 0,0 3-406 15,1 0-82-15</inkml:trace>
    <inkml:trace contextRef="#ctx0" brushRef="#br0" timeOffset="-117852.841">14562 2891 1681 0,'17'-16'36'0,"-17"16"8"0,0-7 2 0,0-1 2 0,0-4-38 0,5 5-10 16,-5-5 0-16,-5 5 0 0,-3-5 91 0,-1 0 16 15,5 0 3-15,-9 4 1 0,-4-3-49 0,-1 3-10 16,1 1-1-16,0 3-1 0,0 0-16 0,-5 0-3 15,-4 4-1-15,5 0 0 0,-5 0 10 0,0 4 3 0,4 4 0 0,-8 3 0 16,4-3-25-16,1 3-5 0,3 5-1 0,0 0 0 16,1-1-12-16,4 4 11 0,-5 1-11 0,5 3 10 15,0 0-10-15,4 1 0 0,4-1-10 0,0-1 10 16,1 5 0-16,4 0 0 0,4 1 0 0,0-5 0 16,0 4 0-16,8-4 0 0,1 0-8 0,4-3 8 15,4 3 0-15,0-4 12 0,5 0-3 0,4-7 0 16,-1-1 0-16,10-3 0 0,-1-4 0 0,-3-8 0 15,3 0 11-15,5-4 3 0,8-3 0 0,-8-1 0 16,0-3-23-16,4-4 8 0,-4 0-8 0,-1-5 0 16,-3-3 11-16,-5 4-3 0,-4 0 0 0,4-4 0 15,-8-1-8-15,-5 5 0 0,0-4 0 0,-8 1 0 16,4 3 8-16,-5-5-8 0,-3 5 12 0,-5 0-4 16,0 0-8-16,-9 0 0 0,5-1 0 0,-1 5 0 15,-12 4 0-15,4-1 0 0,0 1 0 0,0 3 0 16,-4 1-17-16,0 3 4 0,0 4 1 0,-1 1 0 15,1 3 12-15,-9 3 10 0,9 1-2 0,-9 8 0 0,5 3-8 0,-1 4 0 16,1 4 0-16,-1 4 0 0,0 5 0 0,5 2 0 16,0 4 0-16,0 2 0 0,4 2 0 0,4 0 0 15,-4 5-9-15,0 3 9 0,5-4 11 0,3 8 5 16,5-4 2-16,0-3 0 0,0-1 17 0,0 0 3 16,0-3 1-16,9-5 0 0,-5 1-24 0,9-4-5 15,0-4-1-15,-9-1 0 0,9-3-9 0,-4-7-12 16,4 0 2-16,4-9 1 15,-8 1-43-15,4-5-8 0,4 1-1 0,5-8-772 16,-5 0-155-16</inkml:trace>
    <inkml:trace contextRef="#ctx0" brushRef="#br0" timeOffset="-75268.4066">16906 3057 1699 0,'0'0'37'0,"0"0"8"0,0 12 2 0,4-5 1 0,1 5-39 0,3-1-9 0,-8 1 0 0,9 3 0 15,-5 1 81-15,5 3 15 0,-1-3 2 0,5-1 1 16,0 4-40-16,5-3-8 0,-6-5-2 0,1 5 0 16,5-1-29-16,-1-4-5 0,-13 1-2 0,9-3 0 15,0 2-13-15,4-3 0 0,-8-1 8 0,8 1-8 32,-4-8-29-32,0 4-9 0,-13-4-2 0,0 0 0 15,13-4-28-15,-4 4-7 0,3-8-1 0,-3 1-512 0,-5-1-104 0</inkml:trace>
    <inkml:trace contextRef="#ctx0" brushRef="#br0" timeOffset="-74596.4598">16587 3177 1605 0,'0'0'35'0,"0"0"7"0,-8-5 2 0,8 5 2 0,0 0-37 0,0 0-9 16,-9-4 0-16,-4 8 0 0,4 1 58 0,-4 3 10 16,1 3 1-16,-6 4 1 0,5 5-23 0,-12-1-5 15,3 4-1-15,0 0 0 0,1 5-22 0,-1-2-5 0,1 1-1 0,-5 0 0 16,9-3-24-16,-5 3-5 0,5-4 0 0,0-4-1 31,-1-4-30-31,6-3-5 0,-1-1-2 0</inkml:trace>
    <inkml:trace contextRef="#ctx0" brushRef="#br0" timeOffset="-97584.6471">15712 461 1677 0,'0'0'36'0,"0"-7"8"0,0-1 2 0,-4 4 2 0,4-7-38 0,-4 3-10 16,-5 0 0-16,1 5 0 0,-1-5 95 0,0 8 17 0,-4 0 3 0,-4 0 1 15,9 0-42-15,-18 0-8 0,13 8-2 0,-13 3 0 16,0-3-28-16,-4 7-7 0,0 0-1 0,0 9 0 16,4 3-8-16,-13 0-3 0,9 0 0 0,4 4 0 15,-4 4-17-15,13-4 0 0,-5-5 0 0,9 6 0 16,-4-5-11-16,8 3 1 0,5-3 0 0,-5 0 0 15,18-7 10-15,4 7 0 0,4-8 8 0,9 0-8 16,-4-3 17-16,3-9-1 0,6 1 0 0,3-8 0 16,-4-4-7-16,5-7-1 0,-5 3-8 0,9-3 12 15,-14-9 1-15,10 1 0 0,-1-4 0 0,1-8 0 16,4 0-13-16,-9 0 11 0,-4 1-11 0,-1-10 10 16,6 10-10-16,-14-1 0 0,4-3 0 0,-12 6 0 15,4-7 0-15,-9 5 0 0,-4 3 0 0,0 3 0 16,0 1 0-16,-8 0 15 0,-1 4-4 0,0 3-1 15,-16 5-10-15,12-1-17 0,-9 4 4 0,9 4 1 16,-8 8 12-16,-1 1 0 0,5 2 0 0,0 9 0 16,-9 3 0-16,4 4 0 0,1 4 0 0,-1 4 0 0,1 11 24 15,-1 0 8-15,5 2 2 0,0-10 0 16,-1 1-13-16,5 3-2 0,5 1-1 0,-5-1 0 0,9-3-10 0,-5 4-8 16,5-4 9-16,4 3-9 0,-5-3 0 0,5 0 0 15,5-16 0-15,-1 0 0 16,0-3-40-16,5-1-5 0,-9-15-1 0,0 0 0 15,13 4-22-15,4-4-4 0,-4-8 0 0,4 0-1 16,0-3-99-16,1-1-19 0,3-3-4 0,-8-4-1 0</inkml:trace>
    <inkml:trace contextRef="#ctx0" brushRef="#br0" timeOffset="-97365.8587">16061 319 2023 0,'0'0'57'0,"-12"0"13"0,7 4-56 0,-3 3-14 0,-1 6 0 0,5-2 0 16,-14 4 57-16,6 5 9 0,-6 3 2 0,10 7 0 16,-10-2 8-16,1 10 1 0,0-11 1 0,4 11 0 15,4-2-38-15,-3 6-7 0,-1-4-1 0,4-10-1 16,5 3-23-16,-5-4-8 0,5 3 0 0,-1-3 9 16,5 1-9-16,0-5 8 0,0 0-8 0,5 4 8 15,-1-4-31-15,5-3-6 0,-9-1-2 0,8-8 0 16,-3-3-141-16,-5-8-29 0,13 4-6 0</inkml:trace>
    <inkml:trace contextRef="#ctx0" brushRef="#br0" timeOffset="-97135.8753">16074 516 2217 0,'5'15'48'0,"-1"1"11"0,0-9 1 0,5 5 4 0,-5 7-52 0,5 1-12 15,0-5 0-15,-1 16 0 0,5-12 36 0,-9 4 5 16,9-3 1-16,5 3 0 0,-10 0-19 0,5 0-4 16,4-4-1-16,1 1 0 0,-6 0-18 0,6 3 0 15,-5-4 0-15,4-4 0 0,0-3 0 0,0-1-20 16,-8-3 2-16,4 0 1 16,-4-5-31-16,-1 1-7 0,-8-4-1 0,4-4 0 15,9 1-100-15,-8-1-20 0,-1-4-4 0,0-3 0 0</inkml:trace>
    <inkml:trace contextRef="#ctx0" brushRef="#br0" timeOffset="-96948.5818">16436 594 2030 0,'0'0'44'0,"0"0"10"0,-13 3 2 0,5 5 1 0,-1 0-45 0,-4 3-12 0,5 1 0 0,-5 7 0 16,4 4 85-16,-4 0 15 0,5 5 4 0,-10-2 0 15,1 9-56-15,4-4-12 0,5 4-1 0,-10-4-1 16,5-1-24-16,0-3-10 0,1 5 8 0,-1-9-8 15,8 0 0-15,-3-4 0 0,-1-4-12 0,5 4 12 32,-1-6-84-32,5-2-10 0,0-11-2 0,0 0 0 15,0 0-80-15,0 0-16 0,13-11-3 0</inkml:trace>
    <inkml:trace contextRef="#ctx0" brushRef="#br0" timeOffset="-96682.9185">16445 323 2070 0,'0'0'45'0,"0"0"10"0,0 0 1 0,9 0 3 0,4 3-47 0,-1 5-12 15,1 1 0-15,0-2 0 0,5 9 8 0,-6-5 0 16,6 4 0-16,-1 8 0 0,0 4 12 0,0-3 3 16,-4-1 0-16,0 8 0 0,0 7 23 0,-4 1 5 15,-1-4 1-15,-3 3 0 0,-1 1 10 0,0 0 2 16,-8-1 1-16,4 0 0 0,-4-2-28 0,-1-2-5 15,-12 1-2-15,4-4 0 0,0 4-16 0,0-12-3 16,-4 0-1-16,0 0 0 0,0-3-10 0,4-5 0 16,-4 5 0-16,4-17 0 15,4 5-140-15,0-8-24 0,1-4-5 0,3-3-1 0</inkml:trace>
    <inkml:trace contextRef="#ctx0" brushRef="#br0" timeOffset="-96448.538">16755 423 2300 0,'0'0'51'0,"0"0"10"0,0 0 3 0,0 0 0 0,0 0-52 0,5 0-12 0,7 0 0 0,1-8 0 16,0 5 41-16,5 3 6 15,-6-4 1-15,10 0 0 0,0-4 16 0,-1 4 3 0,1-3 1 0,4-5 0 16,-1 5-39-16,6-1-7 0,-1 4-2 0,0-4 0 15,-9 0-10-15,1 4-2 0,-5 0-8 0,0 0 12 16,-8 1-30-16,4 3-6 0,-13 0-2 0,0 0 0 16,0 0-150-16,0 0-29 0,0 0-7 0,0 0-784 15</inkml:trace>
    <inkml:trace contextRef="#ctx0" brushRef="#br0" timeOffset="-96276.6443">16906 280 2072 0,'0'0'59'0,"0"8"12"0,0 7-57 0,0 1-14 16,-9-9 0-16,5 5 0 0,4 4 112 0,-4 3 19 16,4-3 4-16,-4-1 1 0,4 4-58 0,0 4-11 15,0-8-3-15,-5 2 0 0,5-2-51 0,0 0-13 0,0 5 0 0,0-9 0 32,5 4-48-32,-1-3-13 0,-4-5-3 0,8 10-703 0,1-2-141 0</inkml:trace>
    <inkml:trace contextRef="#ctx0" brushRef="#br0" timeOffset="-95729.7028">17768 508 2260 0,'0'0'50'0,"-9"0"10"0,1-11 3 0,-5 7 0 0,0-4-51 0,0 5-12 16,-4-1 0-16,-5 0 0 0,5 0 51 0,-9 0 7 16,0 8 2-16,0 0 0 0,-4 4-44 0,0 3-8 15,0 4-8-15,-5 5 12 0,5-1 3 0,4 0 1 16,5 5 0-16,-9 3 0 0,4-1 23 0,8 5 5 15,1-4 0-15,4 5 1 0,5-2-29 0,3-3-7 16,1 4-1-16,8-7 0 0,1-5-8 0,3 0 0 16,10-8 9-16,-1 1-9 0,4-4 0 0,5-5 0 15,4-6-12-15,9-1 4 0,0-8 8 0,4-3 0 16,-4-8 0-16,0 0 0 0,-1-1 0 0,5-7 0 16,-8 1 0-16,4-1 8 0,-5-1-8 0,1 6 0 15,-14-9 0-15,1 12 0 0,-1-9 0 0,-8 9 0 0,-9 1 0 16,1 2 0-1,-1-3-20-15,-8 4-6 0,-1 7-1 0,-3 0 0 16,-5 1-8-16,0 3-1 0,-4 8-1 0,4 0 0 0,-13 4 28 0,4 4 9 0,1 3 0 0,-5 4 0 16,9 9 12-16,-13-1 8 0,4 0 3 0,4 4 0 15,-4 9 17-15,9-6 3 0,-4 5 1 0,-1 3 0 16,5 1-20-16,0 0-3 0,8-1-1 0,-8 1 0 16,4-4-20-16,4-1 0 0,1 1 0 0,-1 8 0 15,9-13-16-15,0 1-2 0,0-7 0 0,4-5 0 16,5-3-53-16,4-9-10 0,4 5-3 15,0-12 0-15,1-8-20 0,3 4-4 0,1-3 0 16,8-13-870-16</inkml:trace>
    <inkml:trace contextRef="#ctx0" brushRef="#br0" timeOffset="-95495.3024">18069 369 2174 0,'0'0'48'0,"0"0"9"0,0 8 3 0,-12 4 1 0,3 3-49 0,-4 4-12 16,-4 0 0-16,4 9 0 0,-4 3 72 0,4-1 12 16,-9 5 3-16,5 4 0 0,0 7-39 0,4-8-7 15,0 2-1-15,4-2-1 0,5 8-17 0,4-7-3 16,0-8-1-16,0 0 0 0,0 3-18 0,0-6 8 16,4-1-8-16,5-8 0 0,-1 0-12 0,1-4-10 0,0-3-2 0,-1-1 0 31,1-2-38-31,4-9-8 0,0 0-2 0,0-9-660 0,-9 5-132 0</inkml:trace>
    <inkml:trace contextRef="#ctx0" brushRef="#br0" timeOffset="-95305.2677">18173 566 2236 0,'0'0'64'0,"8"7"12"0,1 14-60 0,0-6-16 0,4 4 0 0,-5 4 0 16,10-4 36-16,-14 8 4 0,9 5 0 0,0-9 1 15,0 3-16-15,0 1-3 0,-1 0-1 0,1 1 0 0,0-1-21 0,5-8 8 16,-10 0-8-16,5 0 0 16,-4-3-16-16,4 0-8 0,0-12-2 0,-9 3 0 15,4 1-46-15,-8-8-10 0,0 0-2 0,9-8-851 16</inkml:trace>
    <inkml:trace contextRef="#ctx0" brushRef="#br0" timeOffset="-94898.7753">18492 319 2329 0,'0'0'51'0,"0"0"10"0,0 0 3 0,0 0 2 0,8 11-53 0,-8 2-13 16,0 2 0-16,0 0 0 0,-8 4 32 0,8 1 3 16,-5 3 1-16,1 3 0 0,0-5-19 0,-1 5-3 15,1-6-1-15,0 2 0 0,0-2-13 0,4-5-10 16,-9 5 2-16,9-8 0 16,-4-1-52-16,4 1-11 0,0-12-1 0,4 11-618 15,-4-11-123-15</inkml:trace>
    <inkml:trace contextRef="#ctx0" brushRef="#br0" timeOffset="-95086.5298">18427 461 2127 0,'0'0'47'0,"-9"5"9"0,1-1 3 0,-5 4 1 0,4-1-48 0,-4 5-12 0,-4 3 0 0,9 8 0 15,-10-4 66-15,-8 12 11 0,14 1 3 0,-14 2 0 16,8 4-40-16,-3 6-7 0,-1-6-1 0,1 4-1 16,4-3-13-16,-1-4-2 0,1-5-1 0,8-3 0 15,-3 5-15-15,3-9 0 0,0-4 8 0,5 0-8 31,4-4-22-31,0 1-7 0,4-9-2 0,-4-7 0 16,9 4-145-16,0-8-28 0,3 4-7 0,6-7-677 0</inkml:trace>
  </inkml:traceGroup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17T20:57:22.26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Group>
    <inkml:annotationXML>
      <emma:emma xmlns:emma="http://www.w3.org/2003/04/emma" version="1.0">
        <emma:interpretation id="{9C937A38-1B7B-4C65-A60D-7197C7B8B2D7}" emma:medium="tactile" emma:mode="ink">
          <msink:context xmlns:msink="http://schemas.microsoft.com/ink/2010/main" type="inkDrawing" rotatedBoundingBox="615,7699 925,3800 2322,3911 2012,7810" semanticType="verticalRange" shapeName="Other">
            <msink:destinationLink direction="to" ref="{40791B7A-AF29-4CC2-A269-C4C3743DE359}"/>
          </msink:context>
        </emma:interpretation>
      </emma:emma>
    </inkml:annotationXML>
    <inkml:trace contextRef="#ctx0" brushRef="#br0">1678 4245 1119 0,'0'0'24'0,"0"0"6"0,13-12 1 0,-4 1 1 0,-5-9-32 0,0 1 0 16,5 0 0-16,-9-4 0 0,4 4 111 0,5-8 16 16,-9 4 3-16,0 0 1 0,-9 0-35 0,9 0-8 15,-4 0 0-15,-5 0-1 0,1 4-15 0,-1 0-4 16,9 0 0-16,-21 4 0 0,8 3-20 0,0 4-5 15,-13 1-1-15,9 3 0 0,-1 4-14 0,-7 0-4 0,-1 8 0 0,-4 3 0 16,-1 1-12-16,1 11-4 0,-4 0 0 16,-1 7 0-16,-3 1-8 0,7 3 12 0,-7 5-12 0,3-1 12 15,-4 4-12-15,5 4 0 0,8 0 0 0,-4 4 8 16,0 0-8-16,4 7 0 0,9 0 0 0,4-3 0 16,-13-4 12-16,22 0 0 0,-9-4 0 0,13 0 0 15,13 0-12-15,-9 3-17 0,9-3 4 0,13 0 1 16,-1 0 12-16,6 4 13 0,-1-4-2 0,-9 4-1 15,18 0-10-15,-9-1 0 0,0 1-12 0,5 0 12 16,-1-4 0-16,-3 4 18 0,-14-1-2 0,9 1 0 16,-18 8-16-16,5-5 0 0,-4 9 0 0,-9-5 0 15,0 8 12-15,-13-4 0 0,0 1-1 0,-4-1 0 16,-5 0-1-16,1 1 0 0,-5-5 0 0,0 4 0 16,-4-7 10-16,0 0 1 0,-5-1 1 0,9-3 0 15,-21-4-12-15,8 0-2 0,5-8-8 0,-9-3 12 16,4-5-12-16,4-3 8 0,9-8-8 0,-8-7 0 0,4-5 11 0,0-3-11 15,4-8 12-15,9-3-12 0,4-5 0 0,-5-3 0 16,10-4-12-16,3-4 3 0,10-4-1 0,8 0 0 16,0 0 0-16,0 1 0 0,4-5 10 0,9 0 0 15,-5 1 0-15,5-1 0 0,0 4 0 0,4 0 0 16,0 1 0-16,5 3 0 0,-14 0 0 0,14 3 9 16,-9 1-1-16,4 0-8 0,-13 8 12 0,9 3-12 15,-9-3 12-15,9 3-12 0,-5 4 18 0,5 4-3 16,-8 4-1-16,-18-4 0 0,8 8-14 0,1 3 0 15,-1 8 0-15,-3 0 0 0,-5 12 9 0,-5 3-1 16,5 1 0-16,-8 7 0 0,-1 15 0 0,1 1 0 0,-10 7 0 16,1 0 0-16,-4 4 3 0,3 8 0 0,1-5 0 0,4 9 0 15,5-1 10-15,-1 5 3 0,0-5 0 0,18 0 0 16,0-3 1-16,-1-4 1 0,5-8 0 0,4 0 0 16,9-15-14-16,4 0-4 0,13-4 0 0,0-4 0 15,9-4-8-15,-13-15 0 16,8-4 0-16,9-7-11 0,-17-1 11 0,21-7 0 0,-8-8 8 0,4-7-8 15,0-12-113 1,22-16-27-16,-5-7-6 0,0 4-674 0,-12-4-136 0</inkml:trace>
  </inkml:traceGroup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17T20:57:23.10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Group>
    <inkml:annotationXML>
      <emma:emma xmlns:emma="http://www.w3.org/2003/04/emma" version="1.0">
        <emma:interpretation id="{40791B7A-AF29-4CC2-A269-C4C3743DE359}" emma:medium="tactile" emma:mode="ink">
          <msink:context xmlns:msink="http://schemas.microsoft.com/ink/2010/main" type="inkDrawing" rotatedBoundingBox="2145,7423 3117,14107 1061,14406 89,7722" semanticType="callout" shapeName="Other">
            <msink:sourceLink direction="to" ref="{9C937A38-1B7B-4C65-A60D-7197C7B8B2D7}"/>
            <msink:sourceLink direction="to" ref="{DF917EB0-B0BF-47F8-9C9A-B1801D85E9BD}"/>
          </msink:context>
        </emma:interpretation>
      </emma:emma>
    </inkml:annotationXML>
    <inkml:trace contextRef="#ctx0" brushRef="#br0">1230 7611 1602 0,'0'0'35'0,"0"-7"7"0,9-5 2 0,-1 1 1 0,-8 3-36 0,5-3-9 15,-5 3 0-15,0 8 0 0,0 0 96 0,0 0 18 16,0 0 3-16,0 0 1 0,0 0-46 0,-5 0-8 16,-8 4-3-16,9 7 0 0,-4 1-44 0,-10 3-9 15,5 8-8-15,0 4 12 0,1 0-4 0,-6 7 0 16,5 4 0-16,-4 1 0 0,0 7-8 0,0 11 10 16,-9 1-10-16,9-1 10 0,-9 0-10 0,8 5 0 15,-7 7 0-15,-1 0 0 0,9 7 0 0,-5 1 0 16,0-4 0-16,1 3 0 0,4-3 0 0,-9 7 0 15,13 5 0-15,-4-20 0 16,4 8 0-16,0 11 0 0,-4 0 0 0,4 12 0 0,-5 7 19 0,-3 4 1 0,4 1 1 16,-1 45 0-16,1-11-5 0,-4 3 0 0,21-3-1 0,-22-4 0 15,9-12 9-15,9 4 3 0,-5 8 0 0,18-7 0 16,-9-1-11-16,4-8-3 0,0 1 0 0,9 3 0 16,13 5 3-16,-9-9 0 0,1-7 0 0,12 0 0 15,-4 0 3-15,4 0 1 0,0-4 0 0,9-4 0 16,-9-4-12-16,13-3-8 0,4-8 9 0,-8 4-9 15,9-4 20-15,-5-4-3 0,17-8 0 0,-4-3 0 16,4-4-17-16,9-12 0 0,-8 0 0 0,3-3 0 16,-3-5 0-16,8 1 0 0,-5-8 8 0,1 0-8 15,-5 0 8-15,13-8-8 0,-8 0 12 0,-5-7-12 16,5-8 0-16,-5 0 0 0,-12-4-10 0,3 0 10 16,1-4-40-16,-13-3 0 0,8-1 0 15,-8-3 0-15,-9-4-36 0,5 4-7 0,4-8-1 0,-5 0-1 16,-8-4-21-16,-5-4-4 0,5 0-1 0,-4-3-823 15</inkml:trace>
    <inkml:trace contextRef="#ctx0" brushRef="#br0" timeOffset="281.2438">2346 13196 2448 0,'0'0'54'0,"0"0"11"0,0 0 3 0,0 0 0 0,0 0-55 0,0 0-13 15,13 4 0-15,-4-1 0 0,8 1 11 0,-4 4-1 0,13-4 0 16,0 3 0-16,4-3 0 0,-4 0 0 16,12 4 0-16,10-5 0 0,-9 5-10 0,4-4 0 0,0 4 9 0,0-1-9 15,-4 5 0-15,-1-5 9 0,-3 5-9 0,-5-1 0 16,0 1 19-16,-8 3-3 0,-1 1-1 0,-3 3 0 16,-6 4 20-16,-3 3 4 0,0 5 1 0,-9 4 0 15,-9 7-12-15,0-12-3 0,-3 9 0 0,-6-1 0 16,-3 4 7-16,-9 4 0 0,-5 0 1 0,1 4 0 15,-5 0-33-15,-17 11 0 0,-9-7 0 0,18 3 0 32,-5-7-60-32,0-8-15 0,5-4-3 0,13-11-1152 0</inkml:trace>
  </inkml:traceGroup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17T20:57:26.91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Group>
    <inkml:annotationXML>
      <emma:emma xmlns:emma="http://www.w3.org/2003/04/emma" version="1.0">
        <emma:interpretation id="{A220E9C5-1B29-4BCA-A0CA-B0E7A33A17FE}" emma:medium="tactile" emma:mode="ink">
          <msink:context xmlns:msink="http://schemas.microsoft.com/ink/2010/main" type="writingRegion" rotatedBoundingBox="4386,12711 22203,13091 22124,16782 4308,16402"/>
        </emma:interpretation>
      </emma:emma>
    </inkml:annotationXML>
    <inkml:traceGroup>
      <inkml:annotationXML>
        <emma:emma xmlns:emma="http://www.w3.org/2003/04/emma" version="1.0">
          <emma:interpretation id="{7E86C677-7F81-4308-8CF7-913E236C3433}" emma:medium="tactile" emma:mode="ink">
            <msink:context xmlns:msink="http://schemas.microsoft.com/ink/2010/main" type="paragraph" rotatedBoundingBox="4386,12711 22203,13091 22160,15108 4343,1472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3F68B81-95C8-4D41-9C23-8BAE1A2A2C2E}" emma:medium="tactile" emma:mode="ink">
              <msink:context xmlns:msink="http://schemas.microsoft.com/ink/2010/main" type="line" rotatedBoundingBox="4386,12711 22203,13091 22160,15108 4343,14728"/>
            </emma:interpretation>
          </emma:emma>
        </inkml:annotationXML>
        <inkml:traceGroup>
          <inkml:annotationXML>
            <emma:emma xmlns:emma="http://www.w3.org/2003/04/emma" version="1.0">
              <emma:interpretation id="{DF917EB0-B0BF-47F8-9C9A-B1801D85E9BD}" emma:medium="tactile" emma:mode="ink">
                <msink:context xmlns:msink="http://schemas.microsoft.com/ink/2010/main" type="inkWord" rotatedBoundingBox="4381,12973 9046,13073 9010,14745 4345,14646">
                  <msink:destinationLink direction="to" ref="{40791B7A-AF29-4CC2-A269-C4C3743DE359}"/>
                </msink:context>
              </emma:interpretation>
              <emma:one-of disjunction-type="recognition" id="oneOf0">
                <emma:interpretation id="interp0" emma:lang="x-none" emma:confidence="1">
                  <emma:literal/>
                </emma:interpretation>
              </emma:one-of>
            </emma:emma>
          </inkml:annotationXML>
          <inkml:trace contextRef="#ctx0" brushRef="#br0">6160 13383 1951 0,'0'0'43'0,"0"0"9"0,-5-7 1 0,5 7 2 0,0 0-44 0,9-4-11 0,0 0 0 0,3 0 0 15,1 0 25-15,5 4 3 0,3 4 1 0,1 0 0 16,4-4 19-16,-1 8 3 0,10-1 1 0,-5 1 0 16,4 7-16-16,1 1-2 0,-5 3-1 0,0 4 0 15,0 4 2-15,-4 3 0 0,4 5 0 0,-8-1 0 16,4 1-8-16,-9-5-2 0,0 1 0 0,1 3 0 16,-5 1-6-16,-5 3-2 0,1 0 0 0,-5-3 0 15,0 7 3-15,-8 8 1 0,4 0 0 0,-4-8 0 16,4 0-21-16,-13-8 0 0,4 5-10 0,-4-9 10 15,9 1 0-15,-13-4 0 0,4-8 0 0,0 4 0 0,0-8 0 16,-4 1 14-16,4-9-4 0,0-3-1 0,0-4-9 0,-9-4 0 16,14-3 0-16,-9-9 0 0,-1-3 0 0,1-8 0 15,4-3-8-15,0-12 8 0,9-4 0 0,4-4 0 16,-9 0-9-16,9-4 9 0,13 1 0 0,0-1 0 16,0 0 0-16,4 1 0 0,9-1 16 0,0 1 0 15,4 3 0-15,9 0 0 0,0 4 25 0,-9 0 6 16,4 4 1-16,1 8 0 0,-1-1-32 0,1 8-7 15,-14 0-1-15,5 4 0 0,-9 8-8 0,5 4 0 16,-5-5 0-16,-4 9 0 16,0-1-23-16,-4 0-9 0,4 4-3 0,-13 1 0 15,0 3-157-15,0 0-31 0,0 0-6 0,0 0-809 0</inkml:trace>
          <inkml:trace contextRef="#ctx0" brushRef="#br0" timeOffset="390.7002">6849 14640 1872 0,'0'0'41'0,"4"-8"9"0,1 0 2 0,-1-3 0 15,5-1-42-15,8 1-10 0,-13-4 0 0,9-1 0 0,-4 1 80 0,4 0 15 16,-5-5 2-16,5 1 1 0,0 4-6 0,-4 0-2 16,4 3 0-16,-13 1 0 0,8-1-52 0,1 8-10 15,-9 4-3-15,0 0 0 0,0 0-12 0,0 0-2 16,0 0-1-16,0 12 0 0,0 3-10 0,0 4 0 16,0-3 9-16,-9 3-9 0,9 0 10 0,-4-8-2 15,4 5-8-15,4 3 12 0,-4-8 0 0,9 5-1 16,-9 3 0-16,4-8 0 0,0 5 0 0,5-1 0 15,4 0 0-15,-4-7 0 0,8 3-1 0,-4-3 0 16,0-4 0-16,4 0 0 0,0-8-10 0,0 0 8 16,1 0-8-16,-1-3 8 0,-9-5-19 0,10 1-4 15,-5-1-1-15,4-3 0 16,-8-1-44-16,-5-6-8 0,0-1-3 0,5 0-711 0,4 0-142 0</inkml:trace>
          <inkml:trace contextRef="#ctx0" brushRef="#br0" timeOffset="562.6214">7039 13812 2376 0,'0'0'52'0,"0"0"12"0,0 0 1 0,0 12 1 15,0-1-53-15,0 1-13 0,0 3 0 0,-9 0 0 16,18 1 75-16,-9-1 12 0,0 0 2 0,0 5 1 16,0-1-52-16,4 0-10 0,0-4-3 0,-4 1 0 15,9-1-25-15,-5 0-9 0,0-3 0 0,1-5 0 16,3 1-141-16,-3 0-28 0,8-5-6 0,-9-6 0 15</inkml:trace>
          <inkml:trace contextRef="#ctx0" brushRef="#br0" timeOffset="1187.658">7827 13108 2564 0,'-8'-16'72'0,"3"9"17"0,1-5-71 0,4 4-18 0,0 1 0 0,0 7 0 16,0 0 0-16,0 0 0 0,9 4 0 0,-1-1 0 16,9 13 0-16,-4 3 0 0,0 4 0 0,4 4 0 15,5 7 18-15,-9 4 3 0,4 1 1 0,-8 11 0 16,8 3 20-16,-8 5 4 0,-1 11 1 0,5-4 0 15,-13 0-28-15,4-4-6 0,1-3-1 0,-5-5 0 16,-5 1-3-16,5-4-1 0,0-1 0 0,0 1 0 16,0-4-8-16,-4-11 8 0,4-1-8 0,0-3 8 0,0-1-8 15,0 1 0-15,0-8 9 0,0-4-9 0,0 0 10 0,0 0-2 16,0-11-8-16,0-8 12 0,0 0 2 0,0 0 0 16,-8-8 0-16,3-11 0 0,1 0 1 0,0-11 0 15,8-5 0-15,0-3 0 0,1-8-7 0,3 0-8 16,9-4 11-16,1 0-11 0,3-3 8 0,5-1-8 15,4-3 0-15,-4 3 0 0,4 0 23 0,9 4-3 16,-9-3 0-16,0 3 0 0,9 4 10 0,-4 4 2 16,-1 4 0-16,-8 7 0 0,4-3-8 0,-4 7 0 15,4 0-1-15,-13 4 0 0,5 4-12 0,-5 3-3 16,0 1 0-16,-8 4 0 0,4-1-8 0,-13 5 0 0,9-1 0 16,-9 0 0-1,8 4-31-15,-16 1-1 0,8 3-1 0,0 0 0 16,0 0-129-16,-9 7-26 0,-13 5-4 0,5 3-1012 0</inkml:trace>
          <inkml:trace contextRef="#ctx0" brushRef="#br0" timeOffset="1406.4318">8025 13713 2157 0,'0'0'61'0,"0"0"14"15,0 0-60-15,9 11-15 0,0 1 0 0,-1-1 0 16,-3 5 100-16,7-5 16 0,-3 8 4 0,4 0 1 15,4 0-26-15,-8 4-6 0,4 0-1 0,4 0 0 16,0 0-24-16,0 0-4 0,5 4-2 0,-5-4 0 16,0-4-30-16,5 4-5 0,-5-4-2 0,0-3 0 0,5-1-13 15,-5-3-8-15,-4 3 10 0,13-4-10 16,-9 1-21-16,-8-8-11 0,8 3-1 0,-4 1-1 16,0-4-118-16,0 0-24 0,4 0-5 0,-4-1-976 15</inkml:trace>
          <inkml:trace contextRef="#ctx0" brushRef="#br0" timeOffset="1672.0846">8710 14513 2509 0,'0'0'55'0,"0"0"11"0,0 0 2 0,0 0 4 0,0 0-58 0,0 8-14 0,0-8 0 0,-4 11 0 15,-4 1 17-15,3-1 1 0,1 1 0 0,4-1 0 16,-9 5 24-16,9-5 5 0,9 8 1 0,-9 0 0 15,4-3-31-15,9-5-5 0,-9 5-2 0,5-9 0 16,4 1 3-16,0 0 1 0,0-1 0 0,4-7 0 16,-4 0 20-16,4 0 4 0,0-4 1 0,1 1 0 15,-1-5-39-15,5 0 0 0,-5-3 0 0,0 3 0 16,-4-3-21 0,4-1-9-16,-4-3-2 0,0 3 0 0,-9-3-32 0,5 0-8 15,4-4 0-15,0 3-1 0,-13-7-105 0,4 0-21 0,0-7-4 16</inkml:trace>
          <inkml:trace contextRef="#ctx0" brushRef="#br0" timeOffset="1844.024">8913 13870 2176 0,'0'0'62'0,"0"0"13"0,0 0-60 0,0 0-15 16,0 0 0-16,0 0 0 0,0 7 94 0,-9 1 16 16,5 4 3-16,0-5 1 0,4 5-8 0,0 3-2 15,0-3 0-15,0-1 0 0,0 8-56 0,0-3-12 16,0-5-3-16,4 8 0 0,-4-4-25 0,4-3-8 15,-4-12 0-15,9 11 0 16,-9-11-115-16,0 0-26 0,13 8-6 0,0-8-1041 16</inkml:trace>
          <inkml:trace contextRef="#ctx0" brushRef="#br0" timeOffset="-1343.8518">4729 13134 1796 0,'0'0'40'0,"-4"0"8"0,-5 0 1 0,9 0 1 0,0 0-40 0,-4 4-10 15,-9 0 0-15,9 0 0 0,4-4 68 0,0 0 12 16,-5 8 3-16,5 3 0 0,9-3-35 0,-5 3-6 15,9 1-2-15,0 3 0 0,0-4-18 0,4 1-4 16,5-1-1-16,4 1 0 0,-9-4 11 0,13-1 3 16,0 5 0-16,5-5 0 0,-10 1 7 0,10 0 2 15,4-1 0-15,-1-3 0 0,1 4 4 0,0 0 0 16,-4-5 1-16,-1 5 0 0,0-4-29 0,1 4-5 16,-5-5-2-16,-4 5 0 0,-5 4 0 0,1-1 0 0,-5 1 0 15,1-1 0-15,-10 0-1 0,1 1 0 0,-5-1 0 0,0 5 0 16,-4-1 2-16,0 4 0 0,-8-7 0 0,3 3 0 15,-7 0-2-15,-6 5-8 16,1-5 12-16,-5 0-4 16,10 1 11-16,-14-1 1 0,-9 4 1 0,14 0 0 0,-9 0-21 0,-5 0 0 15,-4 1 0-15,5-1 0 0,-5 4 0 0,-4 0 0 16,4 0 0-16,5 3 0 0,-9 1 0 0,4 0-12 16,-9 4 4-16,5-4 0 0,5 7 8 0,-10-7 12 15,1 0-2-15,8-1-1 0,0 1-1 0,5-4-8 16,8 0 12-16,0-4-4 0,0 1-8 0,9-1-11 15,-5-4 3-15,5 0 0 0,0-7 8 0,0 3 8 0,4-3-8 16,4 0 11-16,9-4-11 0,0-4 0 16,0 0 0-16,0 0 0 0,0 0 0 0,0 0 0 0,9 3 0 0,12 1 12 15,-3-4-12-15,7-4 10 0,10 4-10 0,8-3 10 16,-4-1 4-16,4 0 1 0,9 0 0 0,-1 0 0 16,-3 0-15-16,3-3 11 0,1 3-11 0,4-4 10 15,-9 1 1-15,9 3 0 0,-4 0 0 0,0-4 0 16,-5 1 13-16,1 3 4 0,8 0 0 0,-13 0 0 15,-4-3-19-15,-1 7-9 0,-3-4 10 0,-1 0-10 16,-4 4 13-16,-4 0-3 0,-8-4-1 0,3 4 0 16,-4-4-9-16,-8 0 0 0,0 4 0 0,-9 0 0 15,0 0-20-15,0 0 0 0,0 0 0 0,0 0 0 16,0-11-112-16,0-1-23 0,0 5-4 0,-13-1-1 16,8 4-28-16,5 4-7 0,-8-4-1 0,-1 4 0 15</inkml:trace>
          <inkml:trace contextRef="#ctx0" brushRef="#br0" timeOffset="-2102.5659">4647 13008 1418 0,'0'0'40'0,"-8"-4"9"16,-1 0-39-16,9 4-10 0,-4-7 0 0,4 7 0 15,0 0 67-15,-5-4 11 0,5 4 2 0,0 0 1 16,0 0 2-16,0 0 0 0,0 0 0 0,0 0 0 16,0 0-47-16,0 0-8 0,0 0-3 0,0 0 0 0,13 4-11 0,0 3-2 15,4-3-1-15,1 0 0 0,3 4 5 0,5-5 0 16,0 5 1-16,8-4 0 0,1 0 23 0,8 0 4 16,0-1 0-16,9-3 1 0,4 0 15 0,4 0 2 15,5 0 1-15,-1 0 0 0,-3 0-11 0,-1 0-1 16,-4 0-1-16,-4 0 0 0,-1 0-18 0,-3 0-4 15,-5-3-1-15,-4 3 0 0,-1 0-18 0,-3 0-9 16,-9-4 10-16,0 4-10 0,-1 0 0 0,-7 0-13 16,-1 0 1-16,-8 0 0 15,-1 0-48-15,-8 0-10 0,0 0-2 0,0 0 0 16,0-4-100-16,-8-4-20 0,3-3-4 0,1 3-732 16</inkml:trace>
        </inkml:traceGroup>
        <inkml:traceGroup>
          <inkml:annotationXML>
            <emma:emma xmlns:emma="http://www.w3.org/2003/04/emma" version="1.0">
              <emma:interpretation id="{4E2FEEDD-4B39-4BCB-8BF1-8F030EC9AD16}" emma:medium="tactile" emma:mode="ink">
                <msink:context xmlns:msink="http://schemas.microsoft.com/ink/2010/main" type="inkWord" rotatedBoundingBox="10025,13439 12489,13492 12474,14189 10010,14137"/>
              </emma:interpretation>
              <emma:one-of disjunction-type="recognition" id="oneOf1">
                <emma:interpretation id="interp1" emma:lang="x-none" emma:confidence="1">
                  <emma:literal/>
                </emma:interpretation>
              </emma:one-of>
            </emma:emma>
          </inkml:annotationXML>
          <inkml:trace contextRef="#ctx0" brushRef="#br0" timeOffset="2187.7457">10025 13441 2761 0,'0'0'60'0,"0"0"13"0,0 0 3 0,17 0 2 0,0 0-62 0,5 0-16 16,-5 4 0-16,0-1 0 0,5 1 8 0,-5 0-8 16,0 0 11-16,0 0-11 0,-4 3 15 0,5-3-4 15,-5 0-1-15,-1 4 0 0,-3-1-25 0,0 1-5 16,4 0 0-16,-5-1-1 15,1-3-151-15,-9-4-29 0,4 8-7 0</inkml:trace>
          <inkml:trace contextRef="#ctx0" brushRef="#br0" timeOffset="2531.5645">10025 13678 2268 0,'0'27'50'0,"0"-12"10"0,4 5 3 0,0 3 0 0,1 0-51 0,-1 3-12 0,0 9 0 0,1-5 0 16,3 1 85-16,1 0 15 0,-1-1 2 0,-3-3 1 15,3-4-47-15,1 0-10 0,8 0-2 0,-8-4 0 16,-1-3-28-16,10-9-7 0,3 1-1 0,-4 0 0 16,-4-8 4-16,5-4 0 0,-1-4 0 0,4-7 0 15,5-4-12-15,-4-1 12 0,4-3-12 0,-5-3 12 16,5-1-12-16,0 0 0 0,13 0 0 0,-5 0-11 16,5 4-1-16,0 0 0 0,-1 0 0 0,-3 8 0 15,4 0 12-15,-5 7 0 0,-8 1 8 0,4 3-8 16,-4 4 9-16,0 0-9 0,-9 0 12 0,0 7-12 15,-4-3 24-15,0 4-3 0,-4 3 0 0,-1 1 0 16,-8 3 6-16,0 0 1 0,0 1 0 0,-4-1 0 16,-4 4 5-16,-1-3 2 0,-13 3 0 0,9 4 0 15,-8 0-7-15,-1 0-2 0,-3 0 0 0,-6 0 0 0,5 0-26 0,-4-4 0 16,0-4 0-16,4 0 0 16,9-3-100-16,-4-4-13 0,3-5-3 0,18-3-777 15,0 0-156-15</inkml:trace>
          <inkml:trace contextRef="#ctx0" brushRef="#br0" timeOffset="3021.5342">12205 13751 1562 0,'0'0'34'0,"-9"-8"7"0,1 5 2 0,-1-5 1 0,9-4-35 0,0 5-9 0,-26-9 0 0,13 9 0 16,13-9 126-16,-17 5 23 0,-4-1 5 0,3 1 1 15,-3-1-34-15,8 1-6 0,-4 7-2 0,-9 0 0 16,-9 4-27-16,9 4-6 0,14 8 0 0,-6 3-1 15,-20 4-27-15,7 4-6 0,6 4-1 0,-6 4 0 16,10-1-31-16,-5 1-6 0,-4-1-8 0,13-3 11 0,4 0-11 0,4 0 0 16,-8-4 0-16,12-4 0 0,-3-4-12 0,8-3-2 15,0-4 0-15,0-8 0 16,0 0-14-16,0 0-2 0,26-4-1 0,-13-4 0 0,-9-3 19 0,17 3 12 16,14-4-13-16,-5 5 5 0,-8-1 16 0,4 0 3 0,-1 1 1 15,10 7 0-15,4 0 12 0,-1 0 4 0,-7 7 0 16,-6 1 0-16,6 0 0 0,-6 3 1 0,-12 1 0 0,5-1 0 15,3 1 11-15,-4 3 3 0,1-7 0 0,-5 3 0 16,-1 1-22-16,1-9-4 0,9 1-1 0,-5 0 0 16,-17-4-16-16,9 0 0 0,17-8 0 0,-5 1 0 31,-4-1-28-31,-8-3-5 0,13-5-2 0,3 1 0 0,1 0-93 0,0-4-18 16,-13 3-4-16,4-7-688 0,18 4-138 0</inkml:trace>
        </inkml:traceGroup>
        <inkml:traceGroup>
          <inkml:annotationXML>
            <emma:emma xmlns:emma="http://www.w3.org/2003/04/emma" version="1.0">
              <emma:interpretation id="{CA60813E-B0B1-49DD-9E0D-16BA1263DA60}" emma:medium="tactile" emma:mode="ink">
                <msink:context xmlns:msink="http://schemas.microsoft.com/ink/2010/main" type="inkWord" rotatedBoundingBox="13263,12900 16487,12969 16457,14375 13233,14306"/>
              </emma:interpretation>
              <emma:one-of disjunction-type="recognition" id="oneOf2">
                <emma:interpretation id="interp2" emma:lang="x-none" emma:confidence="1">
                  <emma:literal/>
                </emma:interpretation>
              </emma:one-of>
            </emma:emma>
          </inkml:annotationXML>
          <inkml:trace contextRef="#ctx0" brushRef="#br0" timeOffset="4131.0319">13377 13054 2120 0,'-9'-19'47'0,"5"15"9"0,0-4 3 0,4 1 0 0,-9-1-47 0,9 0-12 15,-8 1 0-15,8-1 0 0,-5 4 56 0,5 4 8 16,0 0 3-16,0 0 0 0,-4 19-27 0,4 4-4 16,4 8-2-16,-4 7 0 0,5 4-10 0,-5 8-3 0,0 4 0 0,0 7 0 15,-5 0 19-15,5 4 3 0,-4 4 1 0,0-3 0 16,-1-1-12-16,1 0-1 0,-5-8-1 0,1 1 0 15,8-5 3-15,-13-3 1 0,4-4 0 0,5 0 0 16,-5-4-22-16,5-4-4 0,4-3 0 0,-9-4-8 16,5-5 8-16,0-3-8 0,4-7 0 0,-9-5 0 15,9-11 0-15,-4 12 0 0,4-12 0 0,0 0 0 16,0-8 0-16,0-3 10 0,4-9-10 0,5-6 8 16,-5-5-8-16,9-4-17 0,-9-3 4 0,14 0 1 15,3-4-16-15,1 0-4 0,-1 7 0 16,5 1 0-16,-4-1 16 0,8 8 4 0,-4 1 0 0,4 3 0 15,-4 0 12-15,-1 7 0 0,6 1 0 0,-1 3-9 16,-4 5 9-16,-1 3 14 0,-7 4-3 0,-1 4-1 16,0-4 10-16,-8 7 3 0,-9-7 0 0,8 16 0 15,-3-5-4-15,-5 8-1 0,-5-3 0 0,-12 7 0 0,4-4-18 0,-4 8 0 16,-5-8 0-16,1 8 0 0,-5-4 0 0,0 0 0 16,0 0 0-16,5-4-9 0,-9 0 9 0,4-4 0 15,9 1 0-15,-5-1 0 16,5-4-31-16,0-3-1 0,4 0 0 0,4-1 0 0,5-3 20 0,4-4 3 15,0 0 1-15,-5 8 0 0,10-1 8 0,-5-7-8 16,8 12 8-16,1-1-8 0,0 1 16 0,8 3 3 16,-4-3 1-16,0-1 0 0,4 1 16 0,4-5 3 15,-3 1 1-15,3 0 0 0,-4-4-32 0,14-1 0 16,-1-6 0-16,0-1 0 0,0-4 0 0,5 0 0 16,-1-3 11-16,1-4-11 0,-1-5 14 0,5 1-4 15,-5-4-1-15,1 0 0 0,-5 0 9 0,0-3 2 0,-8-1 0 0,3 0 0 16,-7 0 2-16,-1 0 1 0,0 0 0 0,-4-3 0 15,-9 3-4-15,9 0-1 0,-13 4 0 0,0-4 0 16,0 1-10-16,-8 3-8 0,3 3 9 0,-3 1-9 16,-1 4 0-16,1 3 0 0,-5 5 0 0,-5 3 0 15,5 4 0-15,1 4 0 0,-6 3 0 0,5 9 0 16,-4-1 0-16,9 8 0 0,-10 0 0 0,5 8 0 16,5-4-8-16,-1 3 8 0,0 1 0 0,9-1 0 15,-12 1 0-15,12 0 0 0,0-1 0 0,0-3 0 16,12 0 0-16,-12 0-8 0,9-8 8 0,0 0 0 15,4 0-11-15,0-7 2 0,0-5 0 0,4 1 0 16,-4-4-25-16,4-4-5 0,-4 0-1 0,4-4 0 16,0-7 20-16,1-5 4 0,-10 5 1 0,9-5 0 15,1-3-4-15,-1-4-1 0,0-3 0 0,0 3 0 16,1-4 10-16,-1 0 2 0,4-4 0 0,-3 4 0 0,-1 1-1 0,4-1 0 16,-8 4 0-16,5 0 0 0,-1 4 9 0,0 0 0 15,-4 7 0-15,4 4 0 0,0 1 22 0,-4 3 6 16,0 8 2-16,0 0 0 0,-13 7-22 0,9 1-8 15,-1 7 0-15,-3 0 9 0,-10 8-9 0,5 0 10 16,0-1-10-16,0 1 10 0,-13 4-2 0,9-1-8 16,4 1 12-16,-8-4-4 0,-1 0-8 0,5-4 0 15,-5-4 0-15,5 0 0 0,-1-4 9 0,-3-3-9 16,8-1 10-16,-5-7-10 0,5-4 12 0,0 0-3 16,0 0-1-16,0 0 0 0,0-11 11 0,5-5 1 15,3 1 1-15,-8-4 0 0,5-8-1 0,3 0-1 0,10 0 0 16,-6-3 0-16,6-1-9 0,-5 0-2 0,8 1 0 0,-4 3 0 15,5 0-8-15,0 4 0 0,-1-4 0 0,-4 4 8 16,5 4-8-16,-1 0-16 0,-3 0 4 0,3 4 1 31,-4-1-119-31,1 5-24 0,-1-1-5 0,0 1-1100 0</inkml:trace>
          <inkml:trace contextRef="#ctx0" brushRef="#br0" timeOffset="5109.7936">15088 13732 2106 0,'0'0'46'0,"0"0"10"0,0 0 1 0,-9-8 3 0,9 8-48 0,-9 0-12 16,5 0 0-16,-13 8 0 0,4 3 0 0,-4 5 12 15,0 3-12-15,-1 4 12 0,1 7 10 0,4-7 2 16,-13 4 1-16,9 4 0 16,-5 0 47-16,1 3 8 0,-5 4 3 0,5 1 0 15,3-5-15-15,-16 12-4 0,12-4 0 0,-4-3 0 16,9-9-36-16,4-3-8 0,0-4-2 0,0-8 0 16,5 1-18-16,3-5 0 0,5-11 0 0,0 0 0 15,0 0-12-15,0 0 0 0,5-8 0 0,3 1 0 16,10-12 12-16,-5-1 0 0,4-3 0 0,0-3 0 0,0-5 0 0,5-3 0 15,-1-5 0-15,-3 1 0 0,3-4-19 0,1 4 3 16,4-5 0-16,-5 9 0 0,5-1 16 0,4 9 0 16,-8-1 8-16,-1 11-8 0,-4 1 20 0,1 4-1 15,3 3-1-15,-4 4 0 0,-4 8 22 0,-4 0 4 16,-9-4 0-16,13 19 1 0,-13 0-16 0,4 4-3 16,1 0-1-16,-5 8 0 0,8 3-1 0,-16-3 0 15,-1 0 0-15,0-1 0 0,1 1-15 0,3-4-9 16,-3-1 10-16,3 1-10 0,1-8 0 0,4 1-10 15,0-5 0-15,-8 0 0 16,3-7-22-16,5-8-4 0,0 0 0 0,0 0-1 16,0 0-18-16,0 0-3 0,13-4-1 0,-4-7 0 0,-1-1 38 0,5 1 7 0,0-1 2 0,0 4 0 31,0-3-16-31,0 3-2 0,0 1-1 0,4 3 0 0,0 4 51 0,5 0 9 0,-9 0 3 0,4 4 0 16,0-1-20-16,1 5-3 0,3-4-1 0,5-4 0 15,-13 0 4-15,13-4 0 0,-9-4 0 0,9 1 0 16,-5-5-12-16,5-3 8 0,0-4-8 15,-4 0 8-15,8-4 0 0,-13 0 0 0,5 0 0 0,-5 0 0 16,0-4 36-16,5 4 6 0,-14-4 2 0,5 4 0 16,-4 0-9-16,-1 0-2 0,-3 4 0 0,-5 0 0 15,0 0-32-15,-5 7-9 0,5-3 0 0,-8 3 0 16,-5 5 0-16,4 7 0 0,-8 0 0 0,0 0 0 16,4 7 0-16,-4 5-12 0,-1 3 12 0,1 4-12 15,0 4 12-15,0 4 0 0,-1 0 0 0,10 4-8 0,-5-5 8 0,4 5 0 16,5 4 0-16,4-9 0 0,0-3 8 0,4 0 3 15,5-4 1-15,4-3 0 0,0-9-23 0,4 1-4 16,0-8-1-16,9-4 0 0,0-3 16 0,0-5 0 16,4 1-10-16,-4-9 10 0,4 1 0 0,0-4 0 15,5-3 0-15,-1-1 8 0,1 0 1 0,-5-4 0 16,0 1 0-16,-4-1 0 0,4-3 3 0,-4-1 0 16,0-3 0-16,-9 3 0 15,0 1-3-15,0-8 0 0,0-4 0 0,-4-4 0 0,5 0 2 0,-1 0 0 16,-8-3 0-16,8-12 0 0,-4 7-11 0,-5 5 0 15,1 3 0-15,0 11 8 0,-9 1-8 0,4 7 8 0,-8 5-8 16,4 7 8-16,-9 3 10 0,0 5 2 0,-4 3 0 0,0 12 0 16,1 4-20-16,-10 7-12 0,0 4 1 0,9 8 1 15,-12 11 1-15,12 0 0 0,-13 12 0 0,9 4 0 16,4 7 9-16,0 4 0 0,0 4 0 0,4 0-8 16,5-4 8-16,0 0 0 0,4-3 0 0,0-9 0 15,4 5 0-15,0-5 9 0,5-7-9 0,-1 0 0 16,10-4 0-16,-5-3 0 0,12-1-10 0,-3-7 10 15,12-5-20-15,-8-3 4 0,9-7 1 0,-1-5 0 16,-8 1 7-16,9-8 8 0,-5-1-13 0,9-3 5 16,-1-3-96-16,-7 3-18 0,3-8-4 15,0 4-747-15,5-4-150 0</inkml:trace>
        </inkml:traceGroup>
        <inkml:traceGroup>
          <inkml:annotationXML>
            <emma:emma xmlns:emma="http://www.w3.org/2003/04/emma" version="1.0">
              <emma:interpretation id="{8381E9C9-6940-4B64-973D-DCB2F5C733C8}" emma:medium="tactile" emma:mode="ink">
                <msink:context xmlns:msink="http://schemas.microsoft.com/ink/2010/main" type="inkWord" rotatedBoundingBox="17408,13166 22199,13268 22160,15108 17368,15006"/>
              </emma:interpretation>
              <emma:one-of disjunction-type="recognition" id="oneOf3">
                <emma:interpretation id="interp3" emma:lang="x-none" emma:confidence="1">
                  <emma:literal/>
                </emma:interpretation>
              </emma:one-of>
            </emma:emma>
          </inkml:annotationXML>
          <inkml:trace contextRef="#ctx0" brushRef="#br0" timeOffset="6688.1297">19754 13314 2127 0,'-13'-19'47'0,"9"12"9"0,4-1 3 0,0 0 1 0,-9 1-48 0,9 7-12 15,0 0 0-15,0 0 0 0,0 0 26 0,9 11 3 16,-9 12 1-16,0 12 0 0,4 7 0 0,5 11 0 15,-9 9 0-15,4 3 0 0,-4 4-2 0,0 3 0 16,-4-3 0-16,0 4 0 0,-5-4-8 0,9 4-1 16,-13-8-1-16,9 0 0 0,-5-4-1 0,5-15 0 15,0-4 0-15,-5 1 0 0,0-5-1 0,5-4-1 0,-5-3 0 16,1-4 0-16,8 0 6 0,-13-4 2 0,9 0 0 16,-5-8 0-16,5-7-3 0,4-8-1 0,0 0 0 0,-5 0 0 15,1-8 2-15,-9-4 1 0,9-7 0 0,4 0 0 16,0-8-2-16,0-7 0 0,4-8 0 0,0-4 0 15,5-4-8-15,4-4-3 0,4-3 0 0,0-4 0 16,9 3 1-16,0 1 0 0,0 7 0 0,8 0 0 16,5 4 20-16,0 0 4 0,4 8 1 0,-4 0 0 15,4 7 2-15,-4-4 1 0,-1 9 0 0,-3-1 0 16,-1 8-18-16,-3 0-4 0,-6-1-1 0,1 5 0 16,-4 7-15-16,-5-3-8 0,-4 3 8 0,-4 4-13 15,4-3-84-15,-1 7-17 0,-12 0-3 0,0 0-1 16,0 0-115-16,-8 15-23 0,-5 4-5 0</inkml:trace>
          <inkml:trace contextRef="#ctx0" brushRef="#br0" timeOffset="6906.9872">19905 14165 2415 0,'0'0'53'0,"0"0"11"0,0 0 3 0,9 7 1 0,4 5-55 0,-9-1-13 15,9 1 0-15,0 7 0 0,-5-4 58 0,10 4 9 16,-10 1 1-16,9-1 1 0,1 0-30 0,-1 0-7 16,0 0 0-16,0-3-1 0,5-1-13 0,0-4-2 0,-5 5-1 0,4-5 0 15,-3-3-15-15,3-4 8 0,1 3-8 0,-5-3 0 32,0 0-28-32,5 0-12 0,-5-4-3 0,0 0 0 15,0 0-93-15,-4 0-18 0,-4-4-4 0</inkml:trace>
          <inkml:trace contextRef="#ctx0" brushRef="#br0" timeOffset="7141.2885">20470 14291 2445 0,'-18'-4'69'0,"18"4"15"16,-8 8-67-16,-5 3-17 0,0 1 0 0,0-1 0 15,0 9 85-15,0-1 14 0,0 0 2 0,4 4 1 16,1 0-30-16,-1 0-5 0,5 4-2 0,0-4 0 15,-1 3-49-15,5-6-16 0,0-5 10 0,0 4-10 16,5-4 0-16,3-3-19 0,1-1 3 0,-1-3 1 16,10 0-25-16,-1-5-6 0,5 1-1 0,-10-4 0 15,14-4 10-15,-8 4 1 0,-1-7 1 0,4-5 0 16,1 5-12-16,-5-5-2 0,0 1-1 0,1-1-698 16,-10 1-139-16</inkml:trace>
          <inkml:trace contextRef="#ctx0" brushRef="#br0" timeOffset="7297.5858">20689 13824 2768 0,'0'0'61'0,"0"0"13"0,0 0 2 0,0 0 1 0,0 11-61 0,0 1-16 0,-4 3 0 0,4 0 0 16,-4 5 38-16,4-5 5 0,-5 4 1 0,5 0 0 16,0 0-44-16,0-3 0 0,-8 3-8 0,3 0 8 31,5-8-192-31,-4 1-32 0,4-1-5 0,0-11-2 0</inkml:trace>
          <inkml:trace contextRef="#ctx0" brushRef="#br0" timeOffset="7641.3644">21465 13640 2484 0,'0'0'55'0,"0"0"11"0,0-8 2 0,0 8 1 0,0 0-55 0,0 0-14 15,0 0 0-15,0 12 0 0,0 3 21 0,0-3 2 16,0 3 0-16,0-4 0 0,-9 5 50 0,9-5 11 15,0 8 1-15,0 1 1 0,0-5-41 0,9 0-8 16,-9 4-1-16,0-3-1 0,4-1-35 0,1 0 0 16,3-3-10-16,-8 3 10 15,0-3-110-15,0 3-14 0,0-4-4 0,0 1 0 16,-8-4-103-16,-1 3-21 0,0-3-4 0,-4-1 0 0</inkml:trace>
          <inkml:trace contextRef="#ctx0" brushRef="#br0" timeOffset="8000.7774">21271 14123 2070 0,'0'19'45'0,"-4"-8"10"0,-1 8 1 0,5 1 3 0,0 3-47 0,5-1-12 0,-5 5 0 0,8 0 0 16,-3-4 101-16,3 0 19 0,-3 0 3 0,3-4 1 16,5-3-55-16,-4 3-10 0,8-8-3 0,-4 1 0 15,4-5-44-15,5-7-12 0,-1 0 0 0,5-4 0 16,0-3 0-16,-5-5 0 0,14-3 0 0,-5-4 0 16,0 0 0-16,0 0 0 0,-4-4 0 0,0-4 0 15,9-4 12-15,-5 0 6 0,-4 5 2 0,-5-9 0 16,5 5 1-16,-4-5 1 0,-1 1 0 0,-4 3 0 15,-4-3-14-15,9 3-8 0,-14 4 8 0,5 0-8 16,0 4 0-16,0 4 0 0,0 0 0 0,0 0-8 0,0 7 25 16,0-3 6-16,0 7 1 0,4 1 0 0,-4-1-24 0,4 4 0 15,-4 4 0-15,0 0 0 16,0 4 10-16,0 4-2 0,4 3-8 0,-4 1 12 0,0 3 1 0,0 0 0 16,0 4 0-16,-9 16 0 0,0-4 9 0,-4 7 2 15,0-7 0-15,-4 7 0 0,0 0 8 0,-9-3 3 16,9 3 0-16,-18-7 0 0,5 3 11 0,0-7 2 15,-9 0 1-15,0-4 0 0,4 0-41 0,1 0-8 16,-9-8 0-16,4 0 0 16,0-3-28-16,4-1-4 0,1-7 0 0,-1-4 0 15,9 0-145-15,5-4-30 0,-9-3-5 0,17-1-2 0</inkml:trace>
          <inkml:trace contextRef="#ctx0" brushRef="#br0" timeOffset="5985.0724">17423 13774 2120 0,'-13'27'47'0,"9"-16"9"0,0 8 3 0,-1 1 0 0,1 6-47 0,4 1-12 0,0 4 0 0,0-4 0 16,4 3 90-16,5-3 16 0,-1-4 3 0,1 0 1 15,17 0-43-15,-13-8-9 0,13 1-2 0,4-12 0 16,0-1-70-16,5-6-14 0,3-9-4 0,5-7 0 16,5-4 50-16,-5 0 10 0,9-8 1 0,4 1 1 15,-13-5-30-15,-5 8 0 0,1-3 0 0,0-1 0 16,0-3 49-16,-5-5 4 0,1-3 1 0,-5 0 0 15,0 0-16-15,-4 0-3 0,0-4-1 0,0 4 0 0,-9 3-21 0,0 1-4 16,-4 4-1-16,-4-8 0 0,-1 7 4 0,-8 4 1 16,0 5 0-16,0 3 0 0,-13 3-13 0,5 1 0 15,-5 8 0-15,0-1 0 0,-4 1 0 0,4 7 0 16,-4 0 0-16,-1 4 0 0,1 4 0 0,0 4-13 16,0 3 1-16,-1 8 0 0,10 0 12 0,-10 8 0 15,6 0 0-15,3 11 0 0,-4 5 0 0,9 2 0 16,-5 1 0-16,9 12 0 0,-4-1 0 0,4 5 0 15,4-1 0-15,5 4 0 0,-9 0 0 0,4 4 16 16,0 4-3-16,5-4-1 0,-9 4-4 0,4-4-8 16,1-4 11-16,-1 0-11 0,4-4 18 0,-3 0-3 0,8-3-1 15,-9-1 0-15,0-7-14 0,5-4 0 0,0 0 0 0,3 0 0 16,-12-8 0-16,5 0 0 0,-1-3 0 0,5-1 0 16,-9-7 0-16,0-4 0 0,0 0 0 0,0-4 0 15,-9-3-17-15,5-5-3 0,-1-3-1 0,-7-4 0 16,3-4 21-16,-4-4 0 0,0-8 0 0,-4 1 0 15,4-4 0-15,-4-8-11 0,-1-4 3 0,-3-4 0 16,4-3-2-16,-1-1 0 0,1 5 0 0,0-1 0 16,4 4 22-16,4 0 5 0,-4 0 1 0,5 4 0 15,4 0 19-15,4 4 4 0,4 0 1 0,0 4 0 16,5 0 0-16,4-1 0 0,4 1 0 0,5 0 0 16,8 3-27-16,8-3-6 0,-3-1-1 0,4 5 0 15,4-4 0-15,9-1 0 0,-5 1 0 0,9 0 0 16,0 3-8-16,0-3 0 0,0 7 0 0,-4-3 0 15,-1 3 0-15,-8 0-11 0,9 1 3 0,-17-1 0 16,3 0-35-16,1 5-6 0,-13-1-2 0,4 0 0 16,-4 0-78-16,-4 4-16 0,-5 0-3 0,-4 4-1150 15</inkml:trace>
          <inkml:trace contextRef="#ctx0" brushRef="#br0" timeOffset="5375.4805">17583 13583 3348 0,'0'0'95'0,"0"0"21"0,0 0-93 0,0 0-23 16,8 7 0-16,1 5 0 0,-9-5-12 0,0 5-6 0,4-1-2 0,0-3 0 31,-4 7-101-31,0-3-21 0,-4 3-4 0,0 0-1110 0</inkml:trace>
        </inkml:traceGroup>
      </inkml:traceGroup>
    </inkml:traceGroup>
    <inkml:traceGroup>
      <inkml:annotationXML>
        <emma:emma xmlns:emma="http://www.w3.org/2003/04/emma" version="1.0">
          <emma:interpretation id="{B54C76FD-24EB-4B6A-B660-E0FB2D0DB894}" emma:medium="tactile" emma:mode="ink">
            <msink:context xmlns:msink="http://schemas.microsoft.com/ink/2010/main" type="paragraph" rotatedBoundingBox="4645,14571 15619,15698 15499,16872 4524,1574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B6E399E-69F0-41C3-B54C-EC7255885B32}" emma:medium="tactile" emma:mode="ink">
              <msink:context xmlns:msink="http://schemas.microsoft.com/ink/2010/main" type="line" rotatedBoundingBox="4645,14571 15619,15698 15499,16872 4524,15745"/>
            </emma:interpretation>
          </emma:emma>
        </inkml:annotationXML>
        <inkml:traceGroup>
          <inkml:annotationXML>
            <emma:emma xmlns:emma="http://www.w3.org/2003/04/emma" version="1.0">
              <emma:interpretation id="{61B24F7B-ED1D-42E9-8D53-4E84DE2DEBEB}" emma:medium="tactile" emma:mode="ink">
                <msink:context xmlns:msink="http://schemas.microsoft.com/ink/2010/main" type="inkWord" rotatedBoundingBox="4629,14730 5313,14800 5251,15409 4566,15338"/>
              </emma:interpretation>
              <emma:one-of disjunction-type="recognition" id="oneOf4">
                <emma:interpretation id="interp4" emma:lang="x-none" emma:confidence="1">
                  <emma:literal>G</emma:literal>
                </emma:interpretation>
                <emma:interpretation id="interp5" emma:lang="x-none" emma:confidence="0">
                  <emma:literal>i</emma:literal>
                </emma:interpretation>
                <emma:interpretation id="interp6" emma:lang="x-none" emma:confidence="0">
                  <emma:literal>☺</emma:literal>
                </emma:interpretation>
                <emma:interpretation id="interp7" emma:lang="x-none" emma:confidence="0">
                  <emma:literal>S</emma:literal>
                </emma:interpretation>
                <emma:interpretation id="interp8" emma:lang="x-none" emma:confidence="0">
                  <emma:literal>1</emma:literal>
                </emma:interpretation>
              </emma:one-of>
            </emma:emma>
          </inkml:annotationXML>
          <inkml:trace contextRef="#ctx0" brushRef="#br0" timeOffset="-1000.1132">4574 15268 2549 0,'0'0'72'0,"0"0"16"0,9 4-70 0,-1-1-18 15,-8-3 0-15,13 0 0 0,0 0 0 0,0 0-16 16,4-3 4-16,9-1 0 0,-13-4 40 0,13 4 8 15,-9-7 1-15,5 7 1 0,-5-4-12 0,0 1-2 16,5 3-1-16,-5 0 0 0,-9-4-12 0,10 8-3 0,-5 0 0 0,-5 0 0 16,1 4-8-16,-9-4 10 0,17 4-10 0,-17 4 10 15,4 3-2-15,1-3 0 0,-5 3 0 0,4 1 0 16,-4 3 8-16,0-7 2 0,0 3 0 0,0 1 0 16,0-5-5-16,9 5-1 0,-9-4 0 0,4 3 0 15,0-3-4-15,5-1 0 0,-1 1-8 0,5-4 12 16,5-4 2-16,-10 0 0 0,5-4 0 0,4 0 0 15,1-7-14-15,-1-1 9 0,4-3-9 0,-3 0 8 16,12-1-20-16,-13-3-5 0,0 0-1 0,1-4 0 16,3 0-29-1,-8 4-5-15,9-4-2 0,-10 4 0 0,6-4-86 0,-10 4-16 16,5 3-4-16,-4-3-857 0</inkml:trace>
          <inkml:trace contextRef="#ctx0" brushRef="#br0" timeOffset="-796.9438">4897 14758 2458 0,'0'0'54'0,"0"0"11"0,0 0 3 0,0 0 1 0,0 0-55 0,9 8-14 16,4 0 0-16,-9-4 0 0,9 3 52 0,-5 1 8 16,1-4 2-16,13 0 0 0,-22 3-26 0,8 1-6 15,5-4-1-15,-4 3 0 0,-1-3-29 0,1 0 0 16,4 0 0-16,0-4-10 15,-5 0-91-15,5-4-19 0,5 0-3 0,-10 0-983 16</inkml:trace>
        </inkml:traceGroup>
        <inkml:traceGroup>
          <inkml:annotationXML>
            <emma:emma xmlns:emma="http://www.w3.org/2003/04/emma" version="1.0">
              <emma:interpretation id="{C4F289C4-6783-4249-9C96-ABA58CB4EBDE}" emma:medium="tactile" emma:mode="ink">
                <msink:context xmlns:msink="http://schemas.microsoft.com/ink/2010/main" type="inkWord" rotatedBoundingBox="10050,15126 11889,15315 11769,16489 9930,16300"/>
              </emma:interpretation>
              <emma:one-of disjunction-type="recognition" id="oneOf5">
                <emma:interpretation id="interp9" emma:lang="x-none" emma:confidence="1">
                  <emma:literal/>
                </emma:interpretation>
              </emma:one-of>
            </emma:emma>
          </inkml:annotationXML>
          <inkml:trace contextRef="#ctx0" brushRef="#br0" timeOffset="9469.9769">10283 15754 2094 0,'0'0'60'0,"0"-11"12"0,5-1-58 0,-1 1-14 0,-4-1 0 0,0-3 0 16,0 3 18-16,-4 1 1 0,-1-4 0 0,-3 3 0 16,-1 1 28-16,0 3 5 0,-4 4 2 0,1-3 0 15,-6 7-18-15,5 3-3 0,0 5-1 0,-4 3 0 16,-4 9-4-16,3 6 0 0,-7 5-1 0,3 7 0 0,0 5-1 16,1 6 0-16,-1 5 0 0,5-4 0 0,0 3-12 0,0-3-2 15,4-4-1-15,8-4 0 0,-3-3-11 0,8-9 0 16,0 1 0-16,4-12 0 0,-4 0 0 0,9-4-16 15,4-7 4-15,0 0 1 0,0-8 3 0,4-8 0 16,0-3 0-16,0-5 0 0,5-3 8 0,-1-4 11 16,5-4-3-16,-9 1 0 0,9-1-8 0,-8 0 8 15,-1-4-8-15,4 8 8 0,1 0 0 0,-5 8-8 16,-4 4 12-16,4 3-4 0,-4 8-8 0,0 0 10 16,0 4-10-16,4 3 10 0,-12 5 11 0,3 3 3 0,1 4 0 15,-1 0 0-15,1 4 0 0,-5-3 0 0,9-1 0 0,-13 4 0 16,9-4-7-16,-5-4-1 0,0 1 0 0,1-1 0 15,3-4-16-15,1-3 0 0,8 3 0 0,-17-11 0 16,0 0 0-16,13 0 0 0,4-3 0 0,1-5-9 16,-1 0-7-16,0-7 0 0,0-4-1 0,1 0 0 15,3-4 7-15,-4 0 2 0,5-4 0 0,-1 0 0 16,-3 8 8-16,3-4 0 0,-4 4-9 0,5 4 9 16,-9 3 0-16,0 4 0 0,4 8 0 0,-8 4 8 15,4 4 4-15,-5 7 0 0,1 0 0 0,-9 5 0 16,4 6 6-16,-4-3 2 0,-4 4 0 0,4 0 0 15,0 4-5-15,0-4-1 0,-9-1 0 0,9-3 0 16,0-4-14-16,0 1 8 0,0-5-8 0,0 0 0 16,0-3 0-16,0-12-10 0,0 0 0 0,0 0 0 15,0 0-6-15,13-8 0 0,0-3-1 0,0-1 0 16,0 1 8-16,4-5 9 0,-4-3-13 0,9 0 5 0,-5 4 8 0,0-1 0 16,-4 1-9-16,4 4 9 0,9 3 0 0,-4 0-11 15,-5 4 11-15,0 8-8 0,5 0 8 0,-1 4 0 16,1-1 8-16,-1 1-8 0,-8 4 12 0,9-5-1 15,12 1-1-15,-8 3 0 0,-4-3-2 0,4-4 0 16,4 0 0-16,0-4 0 0,-4 0 3 0,4-4 0 16,-4 0 0-16,0-4 0 0,4-3 5 0,-4-1 0 15,-18-3 1-15,14 4 0 0,-5-9 0 0,0 5 0 16,-12-8 0-16,-1 0 0 0,0 4-1 0,-4 0 0 16,0 0 0-16,-4-1 0 0,-9 1-6 0,0 0-2 15,4 0 0-15,1 8 0 0,-14 3-16 0,5 4-4 16,4 0-1-16,0 8 0 0,0 4 0 0,-4 7 0 0,-9 4 0 15,9 4 0-15,13 8 13 0,-14-1 0 0,-3 5-10 0,4-1 10 16,8-3 0-16,5 0-9 0,-5-1 9 0,5-7 0 16,-1 0-11-16,10-4 11 0,3-7-10 0,1-4 10 15,-9-8-14-15,13 7 3 0,8-7 1 0,-3-4 0 16,-1-3 10-16,0-9 0 0,5-3 0 0,-1 0 0 16,5-4 8-16,0 0-8 0,-9-7 8 0,5-5-8 15,8 4 9-15,-4-7-9 0,-13 0 12 0,0-4-12 16,4-4 14-16,0 0-4 0,-4 0-1 0,-4-4 0 15,-14 4-9-15,10-4 0 0,3-3 0 0,-8-1 8 16,-13 4-16-16,5-3-4 0,8 7-1 0,0 0 0 16,-13 7-3-16,8 9 0 0,-7 3 0 0,7 8 0 15,5 7 16-15,-4 5 0 0,-13-1 0 0,8 16 0 16,5 11 0-16,-1 4 0 0,-7 7 0 0,3 13 0 16,0 2 0-16,1 9-16 0,8-4 4 0,-9 7 0 0,0 1 12 15,9-1 13-15,9-3-2 0,0 3-1 0,-9 1 4 0,8-5 1 16,10-3 0-16,3-4 0 0,-4 0-15 0,1-8 0 15,-1-3 0-15,4-8 0 16,9 0-95-16,-4-8-21 0,-13-4-5 0,4-4-693 16,9 1-138-16</inkml:trace>
        </inkml:traceGroup>
        <inkml:traceGroup>
          <inkml:annotationXML>
            <emma:emma xmlns:emma="http://www.w3.org/2003/04/emma" version="1.0">
              <emma:interpretation id="{5CA72682-C6DB-4FD6-8410-CC1E754923DA}" emma:medium="tactile" emma:mode="ink">
                <msink:context xmlns:msink="http://schemas.microsoft.com/ink/2010/main" type="inkWord" rotatedBoundingBox="12672,15441 15615,15743 15507,16796 12564,16494"/>
              </emma:interpretation>
              <emma:one-of disjunction-type="recognition" id="oneOf6">
                <emma:interpretation id="interp10" emma:lang="x-none" emma:confidence="1">
                  <emma:literal/>
                </emma:interpretation>
              </emma:one-of>
            </emma:emma>
          </inkml:annotationXML>
          <inkml:trace contextRef="#ctx0" brushRef="#br0" timeOffset="10047.8712">12666 15509 2538 0,'0'0'56'0,"17"0"11"0,-8 0 2 0,8 0 3 0,5 4-58 0,8 4-14 15,-9-1 0-15,14 5 0 0,-9 7 0 0,4 4 0 16,-4 0 0-16,4 7 0 0,-9 1 0 0,1 7 0 16,-5 5 0-16,-4-1 0 0,0 0 0 0,-9 4-8 15,-4-4 8-15,0 4 0 0,-4-4 0 0,-5 0 0 16,1-4 0-16,-1 1 0 0,-4-9 13 0,0 1 0 16,0-4 0-16,9-4 0 0,-13 0-1 0,4-8-1 15,4 0 0-15,1-7 0 0,-1 0-3 0,9-8 0 16,0 0 0-16,0-8 0 0,-8-3 9 0,8-5 2 0,8-11 0 0,1-7 0 15,4-4-9-15,4-8-2 0,0 0 0 0,13 0 0 16,0-4 4-16,5 4 1 0,-9 0 0 0,13 0 0 16,8 0 29-16,-8 4 6 0,0 8 0 0,4-1 1 15,-5 4-26-15,1 5-6 0,-9-1-1 0,5 8 0 16,-9 0-16-16,4 3 0 0,-9 5 0 0,1 7 0 31,-5 0-118-31,5 4-24 0,-5 4-5 0,0 7-659 0,-13 1-132 0</inkml:trace>
          <inkml:trace contextRef="#ctx0" brushRef="#br0" timeOffset="10282.2711">13446 16149 2052 0,'0'0'45'0,"0"0"10"0,-4 7 1 0,-5 9 1 0,5-1-45 0,-5 4-12 15,5 0 0-15,-9 4 0 0,9 4 56 0,-5 4 10 16,5-4 2-16,-1-1 0 0,5 5-12 0,0 0-3 15,0-5 0-15,5 1 0 0,8-4-17 0,-9 0-3 16,9-4-1-16,0 1 0 0,0-9 0 0,0-3 0 16,4-1 0-16,0-3 0 0,-4-4-43 0,13-7-9 15,-13 3-1-15,4-8-1 16,0-3-34-16,0 0-8 0,1-5 0 0,3 1-1 16,-8-4-126-16,0 4-25 0,0-8-4 0,0 4-627 15</inkml:trace>
          <inkml:trace contextRef="#ctx0" brushRef="#br0" timeOffset="10407.2567">13752 15762 2257 0,'0'0'49'0,"0"0"11"0,0 8 1 0,0 7 3 0,4-4-51 0,-4 9-13 0,-8-5 0 0,3 8 0 16,1 4 17-16,0-4 1 0,4 3 0 0,-9-3 0 31,5 0-64-31,-1 4-13 0,5-4-2 0,0-4-590 0,0 0-117 0</inkml:trace>
          <inkml:trace contextRef="#ctx0" brushRef="#br0" timeOffset="10657.4272">14135 15827 2037 0,'0'0'44'0,"0"0"10"0,13-4 2 0,-4 4 2 0,8 0-46 0,-4 0-12 15,4 0 0-15,1 0 0 0,3 4 9 0,1 0 0 16,-1-4 0-16,1 4 0 0,-1 3 10 0,5-7 1 15,-9 8 1-15,5-4 0 0,-5 3 35 0,-8 5 8 16,-1-1 0-16,1 5 1 0,0-5 7 0,-5 8 2 16,-4-3 0-16,-4 3 0 0,4 0-21 0,-9 4-4 15,0 0-1-15,-16 0 0 0,3 4-23 0,-4 3-5 16,0-3 0-16,0 0-1 0,-4 0-19 0,0 0 0 16,0-4 0-16,0 0-9 15,-5 0-113-15,5-4-22 0,4-4-5 0</inkml:trace>
          <inkml:trace contextRef="#ctx0" brushRef="#br0" timeOffset="10860.4278">14622 16283 2358 0,'0'0'52'0,"0"0"10"0,0 0 2 0,0 0 3 0,-4 7-54 0,4 5-13 0,-13-1 0 0,0 1 0 16,0 3 80-16,0 1 14 0,-8-1 2 0,4 4 1 15,-9 4-43-15,8 0-9 0,-12 0-1 0,4 0-1 16,1 4-43-16,3-4 0 0,0-4 0 0,5 0 0 16,0-4-113-16,8-3-15 0,1-1-4 0,3-3-631 15,5-8-126-15</inkml:trace>
          <inkml:trace contextRef="#ctx0" brushRef="#br0" timeOffset="11217.1826">15109 16126 2516 0,'0'0'56'0,"0"0"11"0,0 0 2 0,0 0 1 0,0 0-56 0,0 0-14 16,-4 0 0-16,-9 0 0 0,0 4 51 0,0 3 7 16,-4 9 2-16,0 3 0 0,-5 4-48 0,5 4-12 15,-5-1 0-15,9 5 0 0,-4 0 11 0,4-1-3 16,0 5-8-16,9-1 12 0,-5-3 2 0,9-1 0 0,0 1 0 0,5-8 0 15,3 0-14-15,5-4 11 0,4-3-11 0,5-5 10 16,4-3-10-16,4-8 10 0,5-4-10 0,3-8 10 16,1-3-10-16,4 0 0 0,0-8 0 0,0 4 0 15,5-8 30-15,-9 4 4 0,4-4 1 0,-9-4 0 16,1 5 31-16,-5-1 6 16,-4-4 2-16,-9 4 0 0,-4 0-34 0,-5 4-6 0,1 1-2 15,-9-1 0-15,-9 3-20 0,1 5-4 0,-5 4 0 16,-4-1-8-16,-14 1 0 0,1 3-16 0,-4 4 2 0,-5 0 0 31,-4 4-100-31,4 4-20 0,-4 4-4 0,4-4-1203 0</inkml:trace>
        </inkml:traceGroup>
      </inkml:traceGroup>
    </inkml:traceGroup>
  </inkml:traceGroup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17T21:06:58.08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12459 8423 882 0,'-21'4'19'0,"21"-4"4"0,0 0 1 0,0 0 1 0,0 0-25 0,0 0 0 15,0 0 0-15,0 0 0 0,13 4 113 0,-13-4 18 16,0 8 3-16,0-8 1 0,0 0-38 0,8 11-7 16,-8-11-2-16,-13 12 0 0,-4-1-26 0,13-3-6 15,8-1 0-15,-4-7-1 0,-13 12-13 0,5-1-2 16,8-3-1-16,-5 4 0 0,5-5-24 0,0 1-5 16,-13 0-1-16,13-8 0 0,13 7-9 0,-13-7 8 15,-17 4-8-15,17-4 8 0,9 4-8 0,-9-4 0 16,0 0 0-16,0 0 0 0,8 0 0 0,5-4 0 15,-13 4 0-15,0 0 0 0,0 0 0 0,0 0 12 16,13 0-2-16,-13 0 0 0,0 0 11 0,0 0 3 16,13 4 0-16,-13-4 0 0,9 8-4 0,-9-8 0 0,0 0 0 15,0 7 0-15,17 1-4 0,-17-8 0 0,-9 4-1 0,1 3 0 16,8-7-1-16,-9 8 0 0,0-4 0 0,-4-4 0 16,5 0-2-16,-1 0 0 0,9 0 0 0,0-8 0 15,-17-3-2-15,8-1-1 0,18 1 0 0,0-1 0 16,-9 1 1-16,8-1 0 0,-8-3 0 0,9 3 0 15,8 5 10-15,-13-5 3 0,-8 5 0 0,4 3 0 16,0 4 9-16,0 0 3 0,0 0 0 0,4-8 0 16,5 8 2-16,-9 0 1 0,0 0 0 0,0 0 0 15,-22 0-5-15,10 0-1 0,12 0 0 0,-5 0 0 16,-16 0-11-16,12 4-2 0,9-4-1 0,0 0 0 16,-9 4 0-16,9-4 0 0,-12 0 0 0,12 0 0 15,0 0-2-15,0 0-1 0,0 0 0 0,0 0-932 16,17 0-187-16</inkml:trace>
  <inkml:trace contextRef="#ctx0" brushRef="#br0" timeOffset="5329.6639">18444 8293 485 0,'0'0'13'0,"0"0"4"15,0 0-17-15,0 0 0 0,0 0 0 0,0 0 0 0,0 0 41 0,-13 0 5 16,13 0 1-16,-4 0 0 0,-5 4-17 0,1 0-3 16,4-4-1-16,-9 4 0 0,8-4 35 0,-3 0 7 15,-1 3 2-15,5 1 0 0,-5-4-5 0,1 0-1 16,-1 0 0-16,0 0 0 0,1 0-8 0,-5 0-3 15,0 4 0-15,0-4 0 0,4 0-19 0,-8 0-4 16,8 0-1-16,-3 0 0 0,-1 0-4 0,0 4-1 16,4-4 0-16,-4 4 0 0,4-4-16 0,-8 0-8 15,4 4 0-15,-4-1 8 0,8 1 10 0,-8 0 2 16,4 0 0-16,-4 0 0 0,0-4-1 0,4 4 0 16,-4-1 0-16,-1 1 0 0,-7-8-11 0,3 8-8 15,5-4 12-15,-9 4-12 0,4-4 10 0,1 0-10 16,4 0 8-16,-5 4-8 0,5-4 0 0,0 4 8 0,-9-4-8 0,4 0 0 15,5 4 0-15,0-4 8 0,-5 3-8 0,1 1 0 16,3-4 8-16,10 4-8 0,-18 0 8 0,9 3-8 16,4-3 0-16,-9-4 0 0,5 4 8 0,4 0-8 15,-8 0 0-15,8 0 8 0,-5-1-8 0,1 1 8 16,0 0-8-16,4 4 0 0,-4-1 0 0,-1-3 8 16,1 4-8-16,0 0 0 0,0-5 0 0,0 5 8 15,-1 0-8-15,1-1 12 0,0 1-12 0,-5 0 12 16,9-1-12-16,-4 1 0 0,0 0 0 0,0-1 8 15,4 1-8-15,4 0 0 0,-8-4 0 0,0 3 8 16,-1 1-8-16,5-4 0 0,5 3 0 0,-5 1 0 16,4-4 0-16,-4 3 0 0,9 1 0 0,-13 0 0 15,0-1 0-15,-1 1 0 0,1 0 0 0,4-1 0 16,0 1 0-16,-4 4 0 0,0-5 0 0,-5 5 0 0,9-5 0 16,-4 5 0-16,0-4 0 0,0 3 0 0,-1 4 0 0,5-3 0 15,-4-1 0-15,0 1 0 0,0-1 0 0,0 1 0 16,4-5 0-16,-5 5 0 0,1-1 0 0,4 5 0 15,-4-5 0-15,0 1 0 0,0 3 0 0,-1-3 0 16,1 3 0-16,8-4 0 0,-8 1 0 0,-4 3 0 16,3-3 0-16,1-1 0 0,0 5 0 0,0-5 0 15,-1 4 0-15,1-3 0 0,0-1 0 0,8 5 0 16,-12-1 0-16,4 0 0 0,-1-3 0 0,1 3 0 16,0-3 0-16,0 3 0 0,4-4 0 0,-5 1 0 0,6-1 0 15,-6 1 0-15,5-1 0 0,5 1 0 0,-5-1 0 0,0-3 0 16,4 3 0-16,-12 1 0 0,4-1 0 0,4 1 0 15,-5-1 0-15,1 1 0 0,0 3 0 0,0-3 0 16,-5 3 0-16,5 0 0 0,0 1 0 0,-5-5 0 16,5 8 0-16,-5-3 8 0,1-5-8 0,-1 4 0 15,1-3 0-15,3 3 0 0,-7-3 0 0,12 3 0 16,-5-3 0-16,-3 3 0 0,4 0 0 0,-5 1 0 16,5-1 0-16,0-4 8 0,-9 5-8 0,13-1 0 15,-17 4 12-15,8-4-4 0,1 5 0 0,3-5 0 16,-3 0 0-16,-5 1-8 0,4-1 12 0,5 0-4 15,-9 1-8-15,5 3 8 0,-1-4-8 0,5 0 8 16,4-3-8-16,-4 3 0 0,-5-3 0 0,5 3 0 16,0-4 0-16,4 5 0 0,0-5 0 0,-4 5 0 15,-5-5 0-15,9 1 8 0,-4-1-8 0,0 4 0 16,0-3 16-16,8 3-1 0,-17-3-1 0,9 7 0 0,-5-4-14 16,1 0 0-16,12 5 0 0,-8-5 0 0,4 0 0 0,0 1 0 15,0-1 0-15,-4 4 0 0,0-7 0 0,-1 7 0 16,1-4 0-16,0 0 0 0,4 1 0 0,0 3-16 15,-13 0 3-15,13 4 1 0,-4-4 12 0,0 4 0 16,4-8 12-16,0 5-12 0,0-5 8 0,-4 0-8 16,0 0 0-16,4 5 0 0,-5-5 0 0,6 4 0 15,3-4 8-15,0 1-8 0,-8 3 0 0,4-4 0 16,0 1 0-16,0-1 0 0,0 0 0 0,-4 4 0 16,0-3 0-16,8-1 0 0,-8 4 0 0,4-4 0 15,0 1 0-15,0-1 0 0,0-3 0 0,5 7 0 16,-5 0 0-16,-4 0 0 0,-1-4 8 0,5 1-8 0,0 3 12 0,1 4-12 15,-6-8 11-15,1 8-11 0,8-4 10 0,-4 0-10 16,-4 1 12-16,4-1-3 0,0 4-1 0,-4-4 0 16,4 0 0-16,0 0 0 0,0 0 0 0,0 0 0 15,1 1-8-15,3-1 10 0,-4 0-10 0,4-4 10 16,-4 4-2-16,1 1-8 0,-1-5 12 0,0 4-4 16,0 0-8-16,4-4 0 0,-4 1 0 0,5 3 0 15,-10-4 0-15,1 4 0 0,4 1 0 0,-4 3 0 16,8-4 0-16,-12 4 0 0,4-4 0 0,4 0 0 15,-5 0 12-15,1 4 0 0,0-4 0 0,4 0 0 16,-4 1 1-16,4 3 1 0,-4-4 0 0,4 0 0 16,0 0-14-16,-5 0 11 0,1 0-11 0,4 0 10 15,-4 1-10-15,8 3 0 0,-8-4 9 0,4 0-9 16,5 4 0-16,-10-4 8 0,10 0-8 0,-5 4 0 16,0-4 0-16,0 0 0 0,4 1 0 0,-3 3 0 15,3-4 12-15,-4 0-3 0,9 4 0 0,-14-4 0 0,10-4-9 0,-1 8 0 16,1-4 0-16,-1 4 8 0,5 0-8 0,-9 0 8 15,4-3-8-15,5 3 8 0,-1 0-8 0,-3 7 0 16,-1-11 9-16,1 8-9 0,-1 0 0 0,0-4 8 16,-4 4-8-16,5 0 0 0,-5-1 8 0,9 1-8 15,-14 0 10-15,10-4-10 0,-1 8 13 0,-4-5-3 16,5-3-1-16,-5 4 0 0,4 0-1 0,0-4 0 16,1 0 0-16,8-4 0 0,-13 8-8 0,9-4 0 15,-9 4 9-15,4 0-9 0,0 3 0 0,1 5 8 0,-1-5-8 0,1 1 0 16,-1 0 0-16,0-1 0 0,1 1 0 15,-1-4 0-15,5 7 0 0,-5 1 0 0,1-5 0 0,3 5 8 16,-3-1-8-16,3 1 8 0,1 7-8 0,-5-4 8 16,1 4-8-16,-1 0 8 0,5 0-8 0,-5 4 8 15,5-7-8-15,-5 3 9 0,5-8-9 0,-9 5 10 16,9-5-10-16,4 4 0 0,-13-7 9 0,9 0-9 16,-1-1 9-16,1-3-9 0,-5 0 12 0,5 0-12 15,4 0 13-15,-9-4-4 0,1 3-1 0,8 1 0 16,-9-4 4-16,5 0 1 0,-1 0 0 0,-3 0 0 15,4-4 1-15,-5 4 0 0,9-7 0 0,0 3 0 16,-9-4-14-16,9 0 0 0,-4 1 8 0,0-5-8 16,4 5 0-16,0-5 0 0,0 0 0 0,-9 1 0 15,5-1-12-15,-5-3-9 0,1 0-2 0,-1-1-1143 16</inkml:trace>
  <inkml:trace contextRef="#ctx0" brushRef="#br0" timeOffset="8079.7693">5733 8504 616 0,'0'0'17'0,"0"0"4"0,0 0-21 0,0 0 0 15,0 0 0-15,0 0 0 0,0 0 15 0,0 0-2 16,0 0 0-16,0 0 0 0,0 0 2 0,9 0 0 0,-1 4 0 0,5-1 0 16,-9-3 3-16,9 0 1 0,-13 0 0 0,9 4 0 15,0-4 15-15,4 4 3 0,-1 0 1 0,-12-4 0 16,13 0-12-16,0 0-2 0,0 0-1 0,4 0 0 16,-17 0 15-16,13 0 3 0,0 0 1 0,5 0 0 15,7 0-21-15,-12-4-4 0,5 0-1 0,-1 0 0 16,4 4 17-16,5-3 3 0,-13 3 1 0,13-4 0 15,-9 4-37-15,0 0 0 0,5 0-9 0,-5-4 9 16,1 4 0-16,3 4 0 0,-4-4 12 0,1 0-4 16,3 4 1-16,-8-4 0 0,0 3 0 0,4-6 0 15,0 3 3-15,-4 3 0 0,9-3 0 0,-14 0 0 16,10-3-3-16,-5 3 0 0,4-4 0 0,4 0 0 16,-3-4 9-16,3 4 2 0,-8 1 0 0,4-5 0 15,5 4 8-15,-5 0 3 0,5 0 0 0,-1 1 0 16,1-1-9-16,-1 0-2 0,1-4 0 0,4 4 0 15,-5 1-10-15,1-1-2 0,8 0-8 0,-13 0 12 0,9 4 8 16,-4-4 2-16,-1 0 0 0,-4 1 0 0,5-1-22 16,4 0-15-16,-9 0 3 0,5-4 0 0,-1 5 12 0,1-5 13 15,-1 0-2-15,1 1-1 16,4-1-2-16,-9 0 0 0,4-3 0 0,1 3 0 0,4-3 0 0,0 3-8 16,-5-3 12-16,14 3-4 0,-5-4 8 0,0 5 0 15,4-5 1-15,-8 5 0 0,4-1-1 0,-4 0-1 16,4 4 0-16,-8-3 0 0,4-1-3 0,4 4-1 15,-4-7 0-15,0 3 0 0,4 0-11 0,0-3 12 16,-4 3-12-16,4-3 12 0,5 3-3 0,-5-3 0 0,4-5 0 16,1 5 0-16,-5 3-9 0,0-3-14 0,4 3 3 0,5 0 1 15,-9 1 10-15,9-1 14 0,-13 0-3 0,4-3-1 16,-4 3-10-16,4 1 0 0,-4-5 0 0,4 1 0 16,-4-1 10-16,-4 1 3 0,3-1 1 0,-3 1 0 15,-5 3 6-15,5-7 0 0,4 3 1 0,-5 1 0 16,5-1 2-16,0-3 0 0,4 3 0 0,0-3 0 15,-4 0-23-15,4-1 0 0,0 5-10 0,5-4 10 16,-14 3 0-16,14-3 0 0,-14 3 8 0,5-3-8 16,0 4 8-16,0-1-8 0,-4-3 0 0,8-1 9 15,-9 5-9-15,1-4 0 0,-1-1 0 0,1 1 8 16,4 0-8-16,0 3 0 0,4-3 9 0,-9-1-9 16,5 1 0-16,0 0 8 0,0 0-8 0,0-1 0 15,0 1 11-15,-9 0-3 0,9-1 0 0,4 1 0 16,-9 0 3-16,5 3 0 0,0-7 0 0,4 7 0 0,-4-3 1 15,4 0 1-15,-8 0 0 0,4-1 0 0,0 1-5 0,4 0 0 16,-9-1-8-16,5 1 12 0,0-4-4 0,0 0-8 16,-5-1 11-16,9 1-11 0,-8-4 12 0,4 4-12 15,0 0 12-15,-5 0-12 0,1 0 18 0,-1 3-3 16,1-3-1-16,8 0 0 0,-4 4-2 0,0-4 0 16,0 3 0-16,-1-3 0 0,6 0-4 0,-5 0-8 15,-1 0 11-15,1 3-11 0,4-3 9 0,-8 0-9 16,4 0 0-16,0 0 9 0,-1 0-9 0,-3-1 0 15,8 1 0-15,-8 0 0 0,-1 0 0 0,1-4 0 16,4 4 0-16,0 0 0 0,-1 0 0 0,1-4 0 0,-4 3 0 16,12-3 0-16,-17 1 0 0,5-1 8 0,4 3-8 15,4-3 0-15,-8 0 0 0,-1 4 0 0,5-4 0 0,4 4 0 16,-4 0 0-16,0 0 0 0,-5-4 8 0,5 0-8 16,0 0 0-16,-9 0 0 0,5 0 9 0,-1 4-9 15,5 0 0-15,0-1 9 0,-13 1-9 0,4-4 0 16,5 4 11-16,-5 0-11 0,9 0 10 0,-9 0-10 15,-4-4 9-15,4 0-9 0,14 0 8 0,-10 4-8 16,-8-4 11-16,4 0-3 0,9 0-8 0,-4 0 12 16,8-4-12-16,-9 0 0 0,-3 4 0 0,7-4 0 15,6 4 8-15,-6 0-8 0,-3-3 11 0,4-1-11 16,-5 0 12-16,5-4-4 0,-9 4 0 0,1 1-8 16,-1-1 13-16,4 0-4 0,1 0-1 0,4 0 0 15,-18-3 0-15,10 3-8 0,12-4 12 0,-9 4-4 16,-3-3-8-16,3-1 0 0,1 1 0 0,4-1 8 15,4-4-8-15,-4 5 0 0,-9-5 9 0,9 5-9 0,12-1 8 16,-16 0-8-16,-9 1 10 0,13-1-10 0,8-3 12 0,-12 3-4 16,-1-3-8-16,1 3 12 0,-1-4-12 0,5 5 11 15,-4-1-11-15,-1 1 10 0,-3-1-10 0,-1-4 0 16,17 1 9-16,-12-1-9 0,-1-3 0 0,1 4 0 16,-5-5 0-16,13 5 0 0,-8-1 8 0,4 1-8 15,-18 3 8-15,14-3-8 0,12 3 9 0,-16-3-9 16,-5 3 12-16,0 0-12 0,8 1 14 0,-4-1-4 15,1-3-1-15,-6 3 0 0,-3-3-9 0,4-1 12 16,9-3-12-16,-10 3 12 0,1 1-12 0,5-4 0 16,3-5 9-16,5 5-9 0,-9 4 0 0,5-5 0 0,-5-3 0 0,0 4 8 15,5 0-8-15,-5-1 0 0,0 1 0 0,1 0 8 16,-6-1-8-16,10 1 0 0,-5-4 0 0,0-4 0 16,1 4 0-16,-1 0 0 0,0 0 0 0,0-4 0 15,5 4 0-15,-5-1 0 0,0 1 0 0,1 0 8 16,-1 0-8-16,4 0 0 0,-3-4 0 0,3 0 0 15,-4 0 0-15,5 0 0 0,-5-4 0 0,0 4 0 16,1-4 0-16,-1 5 0 0,0-1 0 0,5 0 0 16,-5 0 0-16,0 0 0 0,5 4 8 0,-5-1-8 15,-8 1 10-15,8-4-2 0,-4 4-8 0,4 4 12 16,-4-4-4-16,4 3-8 0,-4-3 11 0,-4 0-11 16,4 8 8-16,0-1-8 0,4 1 0 0,-13-1 0 15,5 5 0-15,-1-1 0 0,-3 4 0 0,-1-3 0 16,5 3 8-16,-9 0-8 0,4 4 0 0,0 4 0 15,-4 0 0-15,-4-8 0 0,4 8 0 0,-4 0 0 0,4-1 0 16,0 1 0-16,-9 4 0 0,5-4 0 0,-5 3 0 0,5 1 0 16,-1 0 0-16,1 3-9 15,0 1-63-15,4-4-12 0,0 7-2 0,0-4-1187 16</inkml:trace>
  <inkml:trace contextRef="#ctx0" brushRef="#br0" timeOffset="15127.6574">13614 12885 1605 0,'-22'-15'35'0,"14"7"7"0,-1 1 2 0,1-5 2 0,-5 5-37 0,4-1-9 15,5 8 0-15,-1 0 0 0,1 0 60 0,4 0 11 16,0 19 1-16,9 8 1 0,4 11-50 0,4 8-11 15,4 15-1-15,10 12-1 0,3 15-10 0,1 12 8 16,8 11-8-16,-5 8 8 0,10 3 0 0,-5 9 0 16,4 6 0-16,-4 5 0 0,1-4 44 0,-1-4 8 0,0 4 1 15,0-8 1-15,-4-3 6 0,-1-13 0 0,1-2 1 16,-4-17 0-16,-10-10-28 0,1-9-5 0,9-15-2 0,-5-11 0 31,4-11-92-31,-12-13-18 0,12-10-4 0,-8-12-969 0</inkml:trace>
  <inkml:trace contextRef="#ctx0" brushRef="#br0" timeOffset="15362.2631">14579 11621 2293 0,'0'0'50'0,"0"12"10"0,5-1 3 0,-1 5 2 16,4 11-52-16,5 3-13 0,5 9 0 0,3 14 0 0,5 5 22 0,4 14 2 15,0 20 0-15,5 8 0 0,8 7 8 0,-4 16 3 16,8 11 0-16,0 7 0 0,10 9-21 0,7 3-4 16,-8 4-1-16,0 0 0 0,4 0-1 0,1-7 0 15,-5-5 0-15,0-7 0 0,-9-4-8 0,1-15 0 16,-1-16 0-16,-4-11 0 16,-4-15-77-16,0-12-21 0,-5-15-4 0,1-12-938 15</inkml:trace>
  <inkml:trace contextRef="#ctx0" brushRef="#br0" timeOffset="15596.4817">15730 10783 2378 0,'13'-4'68'0,"-9"4"13"0,9 0-65 0,0 4-16 0,0 7 0 0,8 4 0 15,-3 12 55-15,12 12 7 0,0 7 2 0,4 11 0 16,1 8-18-16,-1 16-3 0,9 10-1 0,0 13 0 15,1 15-26-15,12 7-4 0,0 8-2 0,0 4 0 16,0 15-10-16,0-3 0 0,8 3 9 0,-3 0-9 16,3 8 0-16,-3-8 8 0,-1-11-8 0,-4-4 0 15,-4-8 0-15,-1-11-16 0,-8-16 2 0,0-15 1 32,-4-15-126-32,-4-16-25 0,-5-18-4 0</inkml:trace>
  <inkml:trace contextRef="#ctx0" brushRef="#br0" timeOffset="15846.4832">16742 10020 2478 0,'0'0'70'0,"13"4"16"0,4 8-69 0,5 7-17 16,0 8 0-16,12 7 0 0,-4 12 30 0,13 15 2 15,0 5 1-15,9 14 0 0,4 4-1 0,9 16 0 16,-5 3 0-16,5 20 0 0,-5-1-18 0,9 5-4 15,-4 7-1-15,4 0 0 0,4 0-9 0,-4 0 8 16,4-4-8-16,-4 0 8 0,0 1-8 0,-5-9 0 16,-3-3 9-16,3-12-9 0,-8-7 0 0,0-4 0 15,-8-12 0-15,-1-4 8 16,9-11-90-16,-8-15-18 0,-5-12-3 0,-4-11-986 0</inkml:trace>
  <inkml:trace contextRef="#ctx0" brushRef="#br0" timeOffset="16081.155">18181 9503 2696 0,'0'0'60'0,"18"4"12"0,-10 4 2 0,10 3 1 0,7 9-60 0,1-1-15 0,-4 4 0 0,12 11 0 15,9 8 29-15,5 16 3 0,-1 3 1 0,5 8 0 16,4 11-13-16,0 16-4 0,0 8 0 0,4 10 0 15,9 1 4-15,-8 4 1 0,7 11 0 0,10 1 0 16,-5-1-10-16,-4 0-3 0,4 0 0 0,-4 0 0 16,0-3-8-16,-4-1 0 0,4-7 0 0,-9-4 0 0,14 0 0 15,-1-8 0-15,-9 0-12 0,1-7-868 16,-5-8-173-16</inkml:trace>
  <inkml:trace contextRef="#ctx0" brushRef="#br0" timeOffset="17065.363">5841 5237 2908 0,'0'0'83'0,"13"7"17"0,12 5-80 0,6-1-20 16,20 8 0-16,14 8 0 0,0 4 0 0,12 11 0 0,14 4-11 16,16 11 11-16,14 9 0 0,4 6 0 0,9 9 0 0,8 3 0 15,0 4 0-15,9 4 0 0,-5 11 0 0,5 5 0 16,9 3 0-16,-10 0 8 0,-7 4-8 0,3-4 12 15,1 4-12-15,-1-4 0 0,-8-4 0 0,-9-7-10 16,-8-12 0-16,-9-12 0 0,-4-11 0 0,-14-7-813 16,-7-16-162-16</inkml:trace>
  <inkml:trace contextRef="#ctx0" brushRef="#br0" timeOffset="17268.5072">7668 4053 2649 0,'17'8'58'0,"0"-1"12"0,13 9 2 0,5 3 4 0,17 12-61 0,16 7-15 15,19 12 0-15,12 7 0 0,4 12 21 0,18 8 2 16,12 3 0-16,5 0 0 0,0 5 9 0,-4-1 1 16,12 0 1-16,-4 4 0 0,1 0-9 0,-1-7-1 15,-4-8-1-15,-5-4 0 0,-3-8-23 0,-10-7-8 16,-8-9 0-16,-8-10 0 15,-5-8-132-15,-9-8-27 0,-12-11-5 0</inkml:trace>
  <inkml:trace contextRef="#ctx0" brushRef="#br0" timeOffset="17487.3288">9508 3375 2628 0,'0'0'58'0,"8"-4"12"0,9 4 2 0,5 4 1 0,12 0-58 0,-3 7-15 0,12 9 0 0,17 3 0 15,13 3 68-15,1 5 10 0,7 4 2 0,10 7 1 16,8 11-32-16,9 5-6 0,8 3-2 0,9 4 0 16,-13 0-25-16,4 4-4 0,1-4-2 0,-1 4 0 15,9-11 6-15,-9-1 2 0,-12-7 0 0,8 0 0 16,0-4-29-16,-17-12-5 0,-18-3-2 0,-4-12 0 31,1-8-120-31,-14-11-24 0,-13-3-5 0</inkml:trace>
  <inkml:trace contextRef="#ctx0" brushRef="#br0" timeOffset="17675.0594">10451 1927 3016 0,'0'8'67'0,"5"0"13"0,16 3 4 0,9 4 0 0,9 8-68 0,17 8-16 15,4 0 0-15,22 7 0 0,13 8 33 0,4 0 3 16,0 8 1-16,9 3 0 0,13 4-10 0,4 1-3 15,-9 3 0-15,13 4 0 0,5-4-24 0,-1-4 0 16,10-3 8-16,-23-5-967 16,-3-3-193-16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T" name="resolution" value="1" units="1/dev"/>
        </inkml:channelProperties>
      </inkml:inkSource>
      <inkml:timestamp xml:id="ts0" timeString="2017-10-17T23:26:26.8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3907 10380 0,'9'-19'0,"-9"19"16,0 0-16,0 0 15,0 0-15,0 0 16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19T20:15:21.982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58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T" name="resolution" value="1" units="1/dev"/>
        </inkml:channelProperties>
      </inkml:inkSource>
      <inkml:timestamp xml:id="ts1" timeString="2017-10-19T20:17:03.371"/>
    </inkml:context>
  </inkml:definitions>
  <inkml:trace contextRef="#ctx0" brushRef="#br0">17083 7194 1116 0,'5'-19'32'0,"3"11"6"0,1-3-30 0,-5-1-8 15,5 1 0-15,4-5 0 0,0 1 48 0,4 0 9 16,-4-5 2-16,4 5 0 0,9 4-8 0,-13-5-2 16,13 1 0-16,-5 3 0 0,5-3-8 0,0 4-1 15,-4 3-1-15,-1-3 0 0,1 7-12 0,-1 0-3 16,1 0 0-16,-5 4 0 0,9 0 4 0,-13 0 1 16,4 4 0-16,0 0 0 0,0 3-17 0,-4 1-4 15,5 0-8-15,-1 3 12 0,-4-3 3 0,0-1 0 16,4 5 0-16,-4-1 0 0,0 5 3 0,0-5 1 15,8 8 0-15,-3 1 0 0,-1-5-10 0,-4 4-1 0,4 0-8 16,-4 4 12-16,4-4-3 0,-4 0-1 0,4 4 0 16,-4-3 0-16,9 3-8 0,-14-4 0 0,10 8 9 15,-6-4-9-15,6 0 11 0,-10 3-3 0,5-3 0 16,0 4 0-16,0-4 8 0,0 4 0 0,0 4 1 0,0-8 0 16,0 7 3-16,0-3 1 0,0 0 0 0,0-4 0 15,4 4-7-15,-4-8-2 0,4 4 0 0,5-4 0 16,-10-4 4-16,6 1 0 0,8-1 0 0,-9-4 0 15,4 1 8-15,5-5 1 0,-4 1 1 0,4-4 0 16,-5 0 5-16,1 0 1 0,8-1 0 0,0-3 0 16,4 0-16-16,-3 0-2 0,-5 0-1 0,4 0 0 15,-9-3-13-15,1-1 8 0,4 0-8 0,-9-4 0 16,-4 1-30-16,4-1-12 0,-8 0-2 0,-1-3-682 16,-8-1-136-16</inkml:trace>
  <inkml:trace contextRef="#ctx0" brushRef="#br0" timeOffset="531.3451">18492 6769 1082 0,'0'-8'30'0,"0"8"8"0,0 0-30 0,0 0-8 15,0 0 0-15,-8-11 0 0,4 3 49 0,4 8 9 0,0 0 2 0,0 0 0 16,0 0 7-16,-18-4 1 0,5 4 1 0,0 0 0 16,-4 0-13-16,4 4-4 0,0 0 0 0,5 0 0 15,3 3-13-15,-12-3-3 0,9 8-1 0,-5-5 0 16,4 8-8-16,0-7-2 0,-4 7 0 0,1-3 0 16,-1 7-13-16,0-4-4 0,0 5 0 0,-4-1 0 15,4 4-8-15,0 0 12 0,0 0-12 0,0 0 12 16,0 3 1-16,0-3 1 0,0 4 0 0,4-4 0 15,-4 4 2-15,5 0 1 0,4 0 0 0,-9-1 0 16,4 1 1-16,0 0 0 0,1-4 0 0,-1 8 0 16,1-4-9-16,8-1-1 0,-13 1-8 0,4 4 12 15,0-4 0-15,1 3 0 0,-1 1 0 0,1 0 0 16,-5-1 4-16,0 1 1 0,4 3 0 0,-4-7 0 16,0 8 1-16,0-5 0 0,0 1 0 0,5-4 0 15,-10-1 5-15,1-3 1 0,0 4 0 0,-5-8 0 16,1 1 0-16,4-1 1 0,-5-4 0 0,1 0 0 0,8-3 3 15,-13-1 1-15,0 1 0 0,0-5 0 0,-4 1-1 0,4-4-1 16,0 0 0-16,-4-4 0 0,4 0-7 0,0 0-2 16,5-4 0-16,-9 0 0 0,4-4-5 0,0 1-1 15,-4-1 0-15,4 1 0 0,4-1-12 16,1-4 8-16,-1 1-8 0,1 3 0 0,-1-3 0 0,5 3 0 16,0 0 0-16,4 5 0 0,4-5-13 0,1 0-9 15,-1 4-2-15,9 4 0 16,0 0-149-16,0 0-31 0,0 0-5 0</inkml:trace>
  <inkml:trace contextRef="#ctx0" brushRef="#br0" timeOffset="1052.1251">18811 7167 1642 0,'0'0'46'0,"0"0"11"0,0 0-45 0,0 0-12 15,0 0 0-15,0 0 0 0,0 0 36 0,0 0 6 16,0-4 1-16,9 4 0 0,0-4 5 0,-1 8 2 0,9-4 0 16,1 0 0-16,-1 0-10 0,0 0-1 0,5 0-1 0,-1 0 0 15,5 0 5-15,0 4 1 0,0 0 0 0,-5 0 0 16,5 3-15-16,-9-3-2 0,5 4-1 16,-5-1 0-16,5-3-17 0,-5 4-9 0,-4-4 10 0,4 3-10 15,-4-3 8-15,0 4-8 0,-4-4 0 0,-1 0 0 16,-4-1-11-16,1 5-8 0,-5-4-1 0,0-4-659 15,0 0-131-15</inkml:trace>
  <inkml:trace contextRef="#ctx0" brushRef="#br0" timeOffset="1309.1122">18755 7470 1926 0,'0'0'42'0,"0"0"9"0,0 0 1 0,0 0 3 0,0 0-44 0,0 0-11 16,0 0 0-16,9-4 0 0,0-4 45 0,3 4 7 15,1 0 2-15,5 1 0 0,-1-5-6 0,9 4-2 16,-5-4 0-16,5 1 0 0,4 3-8 0,0-4-2 16,1 4 0-16,-6-3 0 0,6 3-12 0,-6 0-4 15,1 0 0-15,0 0 0 0,-4 1-20 0,-1-5 0 0,1 8 0 0,-1-4 0 16,-3 0-140-16,-1 1-33 0,-4-1-7 0,4 0 0 0</inkml:trace>
  <inkml:trace contextRef="#ctx0" brushRef="#br0" timeOffset="2060.2003">19535 7588 1375 0,'0'0'30'0,"0"0"6"0,0 0 2 0,0 0 1 0,0 0-31 0,0 0-8 16,0-11 0-16,9-1 0 0,-9 1 52 0,0-4 10 0,8-5 2 0,1 1 0 15,-5-8-9-15,9 1-2 0,0-1 0 0,0-4 0 16,4-3-29-16,1-1-5 0,-1 1-2 0,0-8 0 15,0-4-1-15,5-4-1 0,-1 4 0 0,1-4 0 16,-5 0 1-16,5 1 0 0,-5 3 0 0,5 3 0 16,-5 1 3-16,0-4 1 0,0 8 0 0,-4 4 0 15,0-1 7-15,0 8 1 0,-4 0 1 0,-1 1 0 16,-3 7-5-16,-1-1-2 0,-4 1 0 0,0 8 0 16,-4-5 2-16,4 5 0 0,0-1 0 0,-9 9 0 15,5-5-5-15,4 8-1 0,0 0 0 0,-9-4 0 16,5 0-18-16,4 4 8 0,-18 4-8 0,18-4 0 15,0 0 0-15,-12 8 0 0,-1-4 0 0,13-4 0 16,0 0 0-16,-5 7 0 0,5-7 0 0,0 0-9 16,0 0 9-16,0 0 0 0,0 0 0 0,-8 4-8 15,8-4 8-15,0 0 0 0,0 0 0 0,0 0 0 16,0 0 0-16,0 0 0 0,0 0 0 0,0 0 0 0,8 0 0 16,-8 0 0-16,0 0 0 0,5-4 0 0,3 4 0 0,-8 0 0 15,0 0 0-15,5-4 0 0,-1 4 0 16,-4 0-8-16,0 0 0 0,0 0-1037 15</inkml:trace>
  <inkml:trace contextRef="#ctx0" brushRef="#br0" timeOffset="2619.5343">19880 6761 899 0,'0'0'25'0,"0"-8"7"0,4-3-32 0,1-1 0 0,3 1 0 0,-8-1 0 16,4 5 134-16,5-5 21 0,0 5 4 0,-9 7 1 16,0-8-46-16,0 8-9 0,0 0-1 0,0 0-1 15,0 0-27-15,0 0-6 0,0 0-1 0,0 0 0 16,0 0-27-16,-9 8-6 0,-4 3 0 0,5 4-1 16,-5 1-16-16,0 7-3 0,-13 4-1 0,4-1 0 15,5 5-3-15,-9 0 0 0,5-1 0 0,-10 5 0 16,6-1-12-16,-1 4 9 0,4 1-9 0,-4-1 8 15,5-3-8-15,-1-1 0 0,1-7 0 0,8 0 0 16,-9-4 0-16,14-4 0 0,-1 0 0 0,5-4 0 16,-1-3 0-16,1-1 0 0,4 1 0 0,9-5 0 15,-1 1 0-15,5-4 0 0,9-4 0 0,-5 4 0 0,13-4 0 0,0-4 0 16,-4 0 0-16,4 0 0 0,5 0 0 0,-9 1 0 16,4 3 0-16,-4 0-11 0,-5 0 11 0,-3 0-10 15,-6 0 10-15,6 7-10 0,-14 1 10 16,0 0 9-16,-4 3-1 0,-4 1-8 0,-9 3 22 15,0 4-2-15,-4 0-1 0,0 4 0 0,-14 0 9 0,6 4 3 16,-10 0 0-16,5 3 0 0,4-3-15 0,0 0-4 16,0-8 0-16,5 4 0 15,-1 0-59-15,9-11-12 0,5-1-2 0,8-11-995 16</inkml:trace>
  <inkml:trace contextRef="#ctx0" brushRef="#br0" timeOffset="2916.4474">20156 6937 1918 0,'0'0'42'0,"0"0"9"0,0 0 1 0,-13 4 3 0,0 0-44 0,0 0-11 0,0 7 0 0,4 1 0 16,-4-1 32-16,-4 8 5 0,4 4 1 0,0 4 0 15,-4 4-14-15,4 3-2 0,0 1-1 0,0 3 0 16,5 8 15-16,-10 4 4 0,6 0 0 0,-1 7 0 15,0 4 4-15,4 4 0 0,0 4 1 0,1 0 0 16,-1 0-15-16,9-4-3 0,-8 0-1 0,8-3 0 16,-5-1-14-16,5-4-4 0,0 1 0 0,5-4 0 15,-1-1-8-15,0-7 0 0,5 0 9 0,-1-8-9 16,-3 1 0-16,-1-9 0 0,5-7 0 0,-9-4-8 0,0 1-14 0,4-9-2 16,-4 1-1-16,0-12 0 15,0 0-45-15,0 0-9 0,0-12-1 0,-4-3-602 16,4-8-120-16</inkml:trace>
  <inkml:trace contextRef="#ctx0" brushRef="#br0" timeOffset="3166.4755">19789 7332 1888 0,'9'-19'53'0,"0"7"13"0,4-3-53 0,4-1-13 0,9 1 0 0,-5 4 0 15,5-5 11-15,0 5-1 0,0-5 0 0,4 9 0 16,0 3 20-16,-4 0 4 0,4 4 1 0,-4 0 0 15,0 4 14-15,0 4 3 0,0-1 1 0,-14 5 0 16,6 3-5-16,-1 0 0 0,-8 5-1 0,-5-1 0 16,0 0 0-16,-4 4 0 0,-8 0 0 0,8 4 0 15,-18-1-10-15,10 1-1 0,-10-4-1 0,6 8 0 16,-10-4-7-16,5-4 0 0,0 0-1 0,-1 0 0 16,1-4-17-16,0 0-10 0,4-4 12 0,0-3-12 15,4-1-116 1,9-11-29-16,0 0-7 0</inkml:trace>
  <inkml:trace contextRef="#ctx0" brushRef="#br0" timeOffset="3604.0202">20686 7316 1803 0,'0'0'40'0,"0"0"8"0,4-11 1 0,0-4 2 0,-4 3-41 16,0-3-10-16,5-1 0 0,-10 1 0 0,1 0 67 0,-5-1 11 15,5 1 2-15,0 0 1 0,-1 3-29 0,-7 1-5 16,-1-1-2-16,0 1 0 0,4-1-13 0,0 5-2 16,-12 3-1-16,8 0 0 0,0 4-11 0,-4 8-2 15,4-1-1-15,0 5 0 0,-4 7 4 0,-1 0 1 16,6 8 0-16,-1 0 0 0,0 3-12 0,0-3-8 0,4 8 9 16,-4-1-9-16,5-3 8 0,-1-1-8 0,0 1 0 0,5-4 0 15,4-4 0-15,4-4 0 0,1-4 0 16,-1 1 0-16,0-9 0 0,5-3-10 0,0-4 2 15,-1-7 0 1,9-5-36-16,-12-3-6 0,8-1-2 0,0-7 0 0,4 0 25 0,-4-3 5 0,0-1 1 0,0 0 0 16,4 0 21-16,-9 0 0 0,1 4 0 0,0 0 0 15,-5 0 0-15,5 8 0 0,-5 0 12 0,-4-1-4 16,0 9 30-16,0-5 6 0,0 12 0 0,0 0 1 16,0 0 16-16,0 0 3 0,0 0 1 0,-4 16 0 15,-1-1-22-15,1 0-5 0,4 4-1 0,0 4 0 16,0 0-11-16,0-3-2 0,0 3-1 0,4-4 0 15,1 4-23-15,-1 0 8 0,0-4-8 0,0 0 0 16,9-4-13-16,-13 1-7 0,5-5-2 0,-1 1 0 16,5-5-140-16,-1 1-28 15,-3-4-6-15,-5-4-844 0</inkml:trace>
  <inkml:trace contextRef="#ctx0" brushRef="#br0" timeOffset="3979.0953">20824 7144 1958 0,'0'0'43'0,"0"0"9"0,0 12 1 0,0 3 3 0,0 0-45 0,0 4-11 15,0 4 0-15,-5 0 0 0,5 4 65 0,-8 0 11 16,3 4 3-16,5-5 0 0,-8 1-37 0,3 0-7 16,-3 0-2-16,3 0 0 0,1-4-5 0,0 3 0 0,0-6-1 0,-1-1 0 15,5-4-4-15,-8-4-1 0,8-3 0 0,0 0 0 16,0-8-12-16,0 0-2 0,0 0-8 0,8-12 12 15,-8 1-12-15,5-8 0 0,3-4 8 0,-4 0-8 16,9-8-12-16,-4-3-4 0,0-1-2 0,4 1 0 31,-1-1-14-31,1 5-4 0,-4-9 0 0,8 12 0 0,-8 1 18 0,4 6 3 0,0 1 1 0,-5 4 0 16,5 4 22-16,-4 3 4 0,0 0 0 0,-1 8 1 16,5 4 23-16,-4 4 5 0,-1 3 1 0,1 1 0 15,-5 3-18-15,5 4-3 0,-1 0-1 0,-8 4 0 16,9 0-11-16,-9-4-9 0,0 4 12 0,4 0-12 15,-4 0 0-15,0 0 0 0,5-4-10 0,-1 1 10 16,-4-1-31-16,4-4 2 0,-4 0 0 0,-4-3 0 16,0 3-108-16,8-3-22 0,0-8-4 0,5-4-1 15</inkml:trace>
  <inkml:trace contextRef="#ctx0" brushRef="#br0" timeOffset="4543.19">21750 6405 1862 0,'0'-35'52'0,"-4"20"13"16,4 0-52-16,-9-1-13 0,0 1 0 0,1 4 0 15,-5-1 41-15,-4 8 6 0,-1 0 1 0,-7 8 0 0,-1 4-27 0,-4 0-5 0,-1 7 0 0,1 8-1 16,0 0-15-16,4 4 11 0,9 3-11 0,-13 1 10 16,13 7 35-16,-5 1 7 0,5 7 2 0,4-1 0 15,0 1-20-15,4 4-4 0,1 4-1 0,-1-4 0 16,5-1-15-16,-5 5-3 0,5-4-1 0,0 0 0 16,-1-1-10-16,5-3 0 0,-4-3 9 0,0-1-9 15,-1 0 8-15,5-8-8 0,-4 5 10 0,0-9-10 16,-1 1 11-16,1-4-11 0,-5-1 12 0,5-6-12 15,4-1 20-15,-13 0-2 0,9-8-1 0,-5 1 0 16,5-4-7-16,4-8-2 0,0 0 0 0,0 0 0 16,0 0-8-16,-4-12 0 0,4 1 9 0,-5-1-9 15,10-3 0-15,-5-4 0 0,4 3 0 0,0-7 8 16,9 4-8-16,0 0 0 0,-9 0 0 0,9 0 0 0,0 3 0 0,0 1 0 16,0 0 0-16,0-1 8 0,0 1-8 0,0 4 0 15,-4 3 0-15,-1 0 0 0,5 8 0 0,-4 0-10 16,-1 0 10-16,1 4 0 0,-5 4-9 0,1 7 9 15,-1 0 0-15,0 8-9 0,-4 4 9 0,0 4 0 16,-4 7 0-16,0 4 0 0,-1 4 8 0,1 4 8 16,-5 0 0-16,5 3 1 0,0-3 27 0,-1 0 6 15,5-4 1-15,0-4 0 0,5-4-21 0,-1-3-4 16,0-1-1-16,5-11 0 0,0-3-15 0,-5-5-10 0,4 4 12 16,5-11-12-1,0-5-45-15,5-6-16 0,-1-5-3 0,4-7-1 16,5-8-111-16,4-4-21 0,5-4-5 0</inkml:trace>
  <inkml:trace contextRef="#ctx0" brushRef="#br0" timeOffset="5479.3562">21776 7343 1227 0,'0'0'27'0,"0"0"5"0,0 0 2 0,0 0 1 0,0 0-35 0,0 0 0 0,0 0 0 0,0 0 0 16,-9-11 102-16,9 11 14 0,0 0 2 0,0-8 1 16,9-3-48-16,-9 3-10 0,13-4-1 0,-5 1-1 0,5-4-12 0,9 3-3 15,-9-3 0-15,8 3 0 16,1 1-24-16,-1-1-6 0,1 1-1 0,4 3 0 15,0 0 12-15,-5 5 3 0,1-1 0 0,4 8 0 0,-9-1-14 0,0 5-2 0,0 0-1 0,-8 3 0 16,0 5 14-16,-5 3 3 0,-4 0 1 0,-4 4 0 16,-5 0-9-16,-4 4-3 0,-4 0 0 0,0-1 0 15,-5 1 0-15,0 0 0 0,1 4 0 0,4-5 0 16,-14 1 3-16,14-4 1 0,-4 0 0 0,3-4 0 16,1 0-13-16,4-3-8 0,-4-5 8 0,8 1-8 15,1-5 0-15,8-7-15 0,0 0 3 0,0 0 0 16,0 0-42-16,4-11-8 0,5-1-2 0,4-7 0 15,4-4-20-15,0-3-5 0,5-1-1 0,8-8 0 16,0 5 42-16,0-5 8 0,5 4 1 0,-1-3 1 0,-4 0 16 0,9 3 3 16,-4 0 1-16,-5 1 0 0,9 3 29 0,-14 0 5 15,-3 0 2-15,-5 4 0 0,5 4 24 0,-5 4 5 16,-4-1 1-16,-5 9 0 0,-8 7 16 0,5-8 4 16,-5 8 1-16,0 0 0 0,0 0-6 0,0 0-2 15,-13 4 0-15,9 7 0 0,-18 1-34 0,5 7-7 16,0 0-2-16,-9 4 0 0,8 0 11 0,6 4 3 15,-6 0 0-15,1 3 0 0,4-3 5 0,4 0 2 0,5 0 0 16,-4 0 0-16,3-1-19 0,1-3-4 0,4 4-1 0,0-4 0 16,4 0-15-16,-4-4 0 0,9 1 8 15,-1-9-8-15,1 4-16 0,0-3-7 0,-1-5-1 0,1-3 0 32,0-4-35-32,4-4-7 0,-1-3-2 0,-3-1 0 15,4-3-17-15,9-1-4 16,-14-3-1-16,9 0 0 0,1-1 42 15,-5 1 8-15,-1-4 1 0,-3 0 1 0,0-1-4 0,4 5-1 0,0 0 0 0,-5-1 0 0,1 5 31 0,-5 0 12 16,0-1-11-16,1 1 11 0,-5 11 0 0,0-8 20 0,0 8-4 0,0 0 0 16,0 0 45-16,0 0 9 0,-9-4 2 15,9 4 0-15,0 0-4 0,-9 8 0 0,1 3 0 16,4 1 0-16,-9 7-12 0,4 0-4 0,5 4 0 16,-1 4 0-16,1 0-12 0,4 3-2 0,-9 5-1 0,5-1 0 15,0 1-5-15,4-1 0 0,-4 1-1 0,4-1 0 16,0-3-3-16,-9-1 0 0,9-3 0 0,0 0 0 15,0-4-28-15,9-4 0 0,-9 0 0 0,4-7 0 16,0-1-19 0,-4-3-6-16,0-8-2 0,0 0 0 0,0 0-96 0,0 0-19 0,13 0-4 0,-13 0-973 15</inkml:trace>
  <inkml:trace contextRef="#ctx0" brushRef="#br0" timeOffset="5698.0792">22646 7676 1936 0,'0'0'43'0,"0"0"9"0,9 4 1 0,-5-4 1 16,5 12-43-16,-1-5-11 0,-8 5 0 0,9 3 0 0,-5-3 47 0,1 3 7 16,-1 4 2-16,-4 0 0 0,0 0-20 0,0 1-4 15,-4 3-1-15,-1-4 0 0,1 0-15 0,-5 4-4 16,1-4 0-16,-1-7 0 15,5 3-91-15,-5-4-18 0,1-3-4 0,8-8-1 0</inkml:trace>
  <inkml:trace contextRef="#ctx0" brushRef="#br0" timeOffset="6222.4032">23116 7332 2055 0,'0'0'45'0,"0"0"10"0,9-8 1 0,-5-3 2 16,9 7-46-16,-9-4-12 0,9 0 0 0,-4 5 0 16,-1 3 12-16,1 0 0 0,8 0 0 0,-13 3 0 15,5 5-12-15,-5 0 8 0,5-1-8 0,-5 1 8 16,-4 7 22-16,5-3 4 0,-10 7 1 0,5-4 0 0,-8 1-5 0,3-1-1 15,-3 4 0-15,-1 0 0 0,0 0 9 0,1 4 2 16,-5 0 0-16,0-3 0 0,0 6-26 0,-4 1-5 16,0-4-1-16,4 4 0 0,-5-8-8 0,6 0 8 15,-1-7-8-15,8 3 8 0,5-3-8 0,0-12 0 16,0 0 0-16,0 0 8 16,0 0-28-16,0-4-7 0,13-4-1 0,0-7 0 15,4-4-38-15,1-1-8 0,-1-6-2 0,9-1 0 16,4-8 18-16,0 1 3 0,0-1 1 0,0 5 0 0,1-1 26 0,-6 0 4 15,1 1 2-15,-4-1 0 0,-1-3 22 0,-3 3 0 0,-1 4 10 16,-4 4-10-16,0-4 48 0,-5 8 2 0,1 0 1 16,-5 0 0-16,-4 4 5 0,0 3 2 0,0 1 0 15,-4 7 0-15,0 0 10 0,-5 4 3 0,0 4 0 16,-4 0 0-16,0 7-12 0,1 1-3 0,-1 3 0 0,-5 4 0 16,5 0 8-16,-4 4 0 0,4 0 1 0,-4 4 0 15,4 0-37-15,0 0-7 0,-4 0-1 0,8-4-1 16,-4 7-8-16,9-3-2 0,-13 0 0 0,8-4 0 31,9 0-133-31,-4-4-26 0,0-8-6 0,4 5 0 0,4-9-76 0,-4-7-14 16,0 0-3-16,0 0-626 15</inkml:trace>
  <inkml:trace contextRef="#ctx0" brushRef="#br0" timeOffset="6523.3859">23370 7370 1862 0,'0'0'52'0,"0"0"13"0,0 0-52 0,0 0-13 0,0 0 0 0,0 0 0 15,0 0 90-15,0 0 15 0,0 0 3 0,9 0 1 16,-1 0-56-16,-3 0-11 0,3 0-2 0,1 0-1 16,8 4-31-16,-13 0-8 0,5-1 0 0,0 1 0 15,-1 0 20-15,1 4 4 0,-5-1 0 0,1 1 0 16,-1 0 12-16,0 3 4 0,-4 5 0 0,-4-5 0 0,0 4-20 0,-1 5-3 16,-3-1-1-16,-1 4 0 0,-4 0-16 0,4 0 0 15,-3 0 0-15,-6 0-9 0,5 0 9 0,0-4 0 16,1 0 0-16,3-4 0 0,0 1 24 0,1-5 6 15,3 1 2-15,1-1 0 0,0 1-12 0,4-5-1 16,0-7-1-16,0 0 0 0,8 4 3 0,1 0 1 16,0-4 0-16,4-4 0 0,4 0 1 0,-4 0 0 15,8-7 0-15,-4 3 0 0,1 1-10 0,3-5-1 16,1 1-1-16,-5-1 0 0,9 4-11 0,-5-3-16 16,1-1 4-16,-5 5-865 15,0 3-174-15</inkml:trace>
  <inkml:trace contextRef="#ctx0" brushRef="#br0" timeOffset="6710.8732">23814 8040 1504 0,'0'0'43'0,"0"0"9"0,0 8-42 0,-4 3-10 0,-1 1 0 0,1 3 0 15,0 1 91-15,-9 3 16 0,4 0 3 0,-4 4 1 16,0-4-98-16,-4 0-13 0,0-4-15 0</inkml:trace>
  <inkml:trace contextRef="#ctx0" brushRef="#br0" timeOffset="7179.6478">23939 7439 2340 0,'0'0'52'0,"0"0"10"0,0 0 2 0,0 0 1 16,0 0-52-16,0 0-13 0,13-4 0 0,-13 4 0 0,0 0 24 0,0 0 1 15,13 0 1-15,-5 0 0 0,1 0-26 0,0 0 0 16,-5 4 0-16,-4-4 0 15,13 4-110-15,-13-4-21 0,0 4-4 0</inkml:trace>
  <inkml:trace contextRef="#ctx0" brushRef="#br0" timeOffset="7320.2862">24215 7378 1926 0,'0'0'55'0,"0"0"11"0,0 0-53 15,0 0-13-15,0 0 0 0,0 0 0 0,0 0 36 0,0 0 5 0,0 0 1 0,0 0-618 16,0 0-123-16</inkml:trace>
  <inkml:trace contextRef="#ctx0" brushRef="#br0" timeOffset="7460.971">24365 7217 1897 0,'-17'4'41'0,"17"-4"9"0,0 0 2 0,0 0 2 0,0 0-43 0,0 0-11 0,5 7 0 0,-5 1 0 15,4 0 47-15,-4-1 7 0,4-3 2 0,-4-4 0 16,-8 12-56-16,3-5-15 0,1 1-1 0,-5 0 0 16</inkml:trace>
  <inkml:trace contextRef="#ctx0" brushRef="#br0" timeOffset="7632.8765">24443 7895 1969 0,'0'0'43'0,"0"7"9"0,0 5 1 0,-4-1 3 0,-1 1-44 0,-3 3-12 16,4 4 0-16,-5-3-873 16</inkml:trace>
  <inkml:trace contextRef="#ctx0" brushRef="#br0" timeOffset="8110.3417">24546 7473 2026 0,'0'0'44'0,"5"-7"10"0,8-1 2 0,-5-3 1 0,10 3-45 0,-10-4-12 15,5 5 0-15,0-1 0 0,9 0 18 0,-14 1 2 16,9 7 0-16,-4-4 0 0,0 4-10 0,0 4-2 16,-4-4 0-16,4 7 0 0,-5 5 17 0,-3-1 3 0,3 1 1 15,-8 3 0-15,0 1 3 0,-4 3 1 0,0 4 0 0,-1 0 0 16,-8 4-21-16,1-1-12 0,-1 1 12 0,0 0-12 16,0 0 32-16,0-4 0 0,0 0 0 15,0 0 0-15,4-4-32 0,1 0 0 0,-1-8 0 16,0 1 0-1,1-4-16-15,8-8-9 0,0 0-3 0,0 0 0 16,0 0-23-16,4-8-5 0,5-7 0 0,4-1-1 16,0-10 5-16,4 3 0 0,4-4 1 0,5-4 0 0,4-3 30 0,-4 3 5 0,4-3 2 15,-4 3 0-15,-4 0 14 0,4 4 0 0,-5 1 0 0,1-1-9 16,-5 4 18-16,-4 0 4 0,0 4 1 0,0 3 0 16,-5 1 21-16,-3 4 4 0,-1 3 1 0,-4 8 0 15,0 0 17-15,0 0 4 0,0 0 1 0,0 0 0 16,-9 4-17-16,1 3-3 0,-5 5-1 0,4 3 0 15,-4 1 23-15,5 3 4 0,-5 4 0 0,0 0 1 0,4 3-12 16,1 1-2-16,-1 0-1 0,0 0 0 0,1 0-37 0,-1 3-7 16,5-3-2-16,0 4 0 15,4-4-73-15,-5-1-15 16,5 1-4-16,0-4-748 0,5-4-149 0</inkml:trace>
  <inkml:trace contextRef="#ctx0" brushRef="#br0" timeOffset="8454.1322">24969 7745 2566 0,'0'0'56'0,"0"0"12"0,0 0 3 0,-5 12 1 0,5-1-57 0,0 5-15 0,-8 3 0 0,-1 0 0 16,5 8 31-16,-5-4 3 0,1-4 1 0,-1 4 0 15,0 0-22-15,-4 0-4 0,5-4-1 0,4-4 0 16,-5 1-8-16,0-5 0 0,5-3 0 0,0-1 0 15,4-7 0-15,0 0 0 0,0 0 9 0,0 0-9 16,0 0 0-16,0 0 9 0,4-11-9 0,5-1 0 16,-1-3 0-16,1 0-11 0,4 0 0 0,0-5 0 15,-5 5 3-15,5 0 0 0,5-1 0 0,-6 1 0 16,1 4 8-16,0-1 0 0,0 4 0 0,0 5 0 16,0-5 0-16,-4 8 0 0,-1 0 0 0,-3 8 8 15,3-1 7-15,-3 5 1 0,-1-1 1 0,0 5 0 16,0-1-4-16,-4 0-1 0,-4 1 0 0,0-1 0 15,4 0-38 1,-4 0-8-16,-1-3-2 0,5-1 0 0,-8-3-148 0,8-8-29 0,0 0-7 0,0 0-741 16</inkml:trace>
  <inkml:trace contextRef="#ctx0" brushRef="#br0" timeOffset="9188.5784">25020 6585 1627 0,'0'0'36'0,"0"0"7"0,0 0 1 0,0 0 2 0,9-4-37 0,-5-4-9 0,5 1 0 0,0 3 0 16,-1 0 23-16,5 4 2 0,-4-4 1 0,4 0 0 15,8 1-10-15,-12 3-3 0,8 0 0 0,0 0 0 16,1 0 0-16,3 3 0 0,-4 1 0 0,1 0 0 16,-1 4 10-16,0-4 1 0,0 3 1 0,-12 1 0 15,8-1 1-15,-5 1 0 0,5 0 0 0,-9-1 0 16,1 1 2-16,-5 4 0 0,4-5 0 0,-4 5 0 16,0-5-8-16,-4 5-2 0,4-1 0 0,-5-3 0 15,1 4-2-15,4-5-1 0,-9 5 0 0,1-1 0 16,4 1-3-16,-5-1 0 0,0-3 0 0,-4 3 0 15,9-3-4-15,-9 3 0 0,5-3-8 0,-5 4 12 16,8-1 1-16,-12 4 0 0,4-3 0 0,5-1 0 0,-1 1 7 16,0-1 0-16,1 1 1 0,-1-4 0 0,5 3-2 15,-5-3-1-15,9-1 0 0,0-7 0 0,0 0-18 0,4 4 10 16,5 4-10-16,0-4 8 0,4 0 4 0,-5-4 0 16,9 0 0-16,-4 0 0 0,9-4 4 0,-9 0 2 15,4-4 0-15,0 4 0 16,-4 1-6-16,0-1 0 0,4-4-1 0,-4 4 0 0,-4 0-11 0,0 1 8 15,-1-1-8-15,5 0 8 0,-13 4-8 0,0 0 0 16,0 0 0-16,0 0 8 0,0 0-8 0,0 0 0 16,-13 8 0-16,5 3 0 0,-1 1 0 0,-4-1 0 15,0 4 8-15,0 1-8 0,0-5 0 0,0 8 0 0,0-3 0 16,0-1 0-16,1 4 0 0,3-4 0 0,0 5 0 16,-4-1 0-16,9 0 0 0,0-4 0 0,-1 1 9 15,1-1-9-15,4 0 0 0,4 0 0 0,-4 1 0 16,5 3 0-16,3-4 0 0,5 1 0 0,-13 3 0 15,13-4 0-15,0 4 0 0,0 4 0 0,4 0 0 0,-12 0 0 16,8 4 0-16,-1 4 0 0,6 7 0 0,-5-4 0 16,-5 9 0-16,1 2 0 0,-1 1 0 0,1 8 0 15,-9-4 0-15,0 0 8 0,0-1 0 0,0 1 0 16,-9-4 8-16,1-4 1 0,-5 4 1 0,-4-4 0 16,-1 1 12-16,1-5 2 0,-4-4 1 0,-5 1 0 15,4-8-8-15,-12-1-1 0,-1-3-1 0,1-3 0 16,-1-5-31-16,5-7-7 0,-4-1-1 0,4-7 0 15,-1 0-130 1,10-7-26-16,4-5-6 0</inkml:trace>
  <inkml:trace contextRef="#ctx0" brushRef="#br0" timeOffset="23888.9176">17708 9388 856 0,'13'-15'19'0,"-13"15"4"0,-4-7 1 0,0-5 0 0,-1 4-24 0,5-3 0 0,5 3 0 0,-5-3 0 16,-5-1 75-16,1 5 10 0,8-1 3 0,-4 0 0 16,-8-3-11-16,8 11-1 0,0 0-1 0,0 0 0 15,-5-4-11-15,5 4-3 0,-8-8 0 0,8 8 0 16,0 0-24-16,0 0-5 0,-13 4 0 0,0 0-1 15,0 0-11-15,4 3-3 0,-4 1 0 0,-4 4 0 16,4-1-5-16,0 4-2 0,0 5 0 0,0 3 0 16,0 3-10-16,5 1 0 0,-5 4 0 0,4 3 8 15,1 5-8-15,-1 3 0 0,5-4 0 0,-5 0 0 16,5-3 0-16,4 3 8 0,-9 0-8 0,5 1 12 0,0-9-12 16,4 1 0-16,0-4 0 0,-5-4-11 0,5 4 11 0,0-4 0 15,0 0 0-15,0-4-8 0,0-8 8 0,5 4 8 16,-1-7-8-16,0 0 11 0,5-1-11 0,-5-3 8 15,5 0-8-15,-5-4 8 0,5-8-8 0,-1 1 8 16,1-5-8-16,4 1 8 0,0-8-8 0,-5 3-9 16,5 1 9-16,0-4-13 0,0 4 36 0,0-5 7 15,0 1 2-15,-4 0 0 0,-1 0-32 0,1 4-16 16,-1 3 1-16,1-3 1 0,-5 3 25 0,1 1 5 16,8-1 0-16,-9 5 1 0,-4 7-17 0,4-8-9 15,1 4 1-15,-5 4 0 0,8-4 8 0,1 8 11 0,-1 0-3 0,-8-4 0 16,18 8-8-16,-14 3-11 0,5 8 3 0,-5 0 0 15,5 1 8-15,3-1 0 0,6 4 0 0,-10-4 8 16,5-4-8-16,0 1 8 0,0-5-8 0,4 1 8 16,-4-5 0-16,4 1 1 0,1-4 0 0,-5-8 0 15,0 4 38-15,4-12 7 0,0 1 2 0,-4-4 0 16,0-5-16-16,0-3-4 0,4 0 0 0,-4-7 0 16,9-5 0-16,-14 1 0 0,5-1 0 0,0-3 0 15,-4 0-6-15,4-4-2 0,-13 7 0 0,4 1 0 16,0-1 0-16,0 5 0 0,-4 3 0 0,0 4 0 15,0 0-28-15,-4 4 0 0,-4 3 0 0,8 1 0 16,-9 4 0-16,0 3 0 0,1-4 0 0,-1 9 0 16,5-1 0-16,4 4 8 0,-13 0-8 0,9 0 9 15,-9 0-9-15,13 0-12 0,-9 7 2 0,5-3 1 16,-1 4-87-16,5 0-16 16,0 3-4-16,5-3-613 0,-1-1-123 0</inkml:trace>
  <inkml:trace contextRef="#ctx0" brushRef="#br0" timeOffset="24185.825">18501 9343 1692 0,'0'0'37'0,"-9"0"8"0,9 3 2 0,0-3 0 0,0 0-38 0,-12 4-9 0,3 0 0 0,9-4 0 15,-9 8 72-15,5-4 12 0,4-4 2 0,0 0 1 16,0 0-27-16,0 0-6 0,4 7-1 0,-4-7 0 16,0 0-10-16,18 4-3 0,-1 0 0 0,4 0 0 15,1 3-12-15,-1-7-4 0,10 4 0 0,-6-4 0 16,1 4-15-16,4-4-9 0,-4 4 10 0,4 0-10 16,-4-1 16-16,0 1-4 0,-4 4 0 0,-1-4 0 31,-4 0-46-31,1 3-10 0,-1 1-1 0,-4 0-1015 0</inkml:trace>
  <inkml:trace contextRef="#ctx0" brushRef="#br0" timeOffset="24420.2224">18355 9752 2000 0,'0'0'56'0,"0"0"14"0,0 0-56 0,0 0-14 15,0 0 0-15,0 0 0 0,0 0 40 0,4-3 4 16,9-1 2-16,0 0 0 0,0 0 26 0,4 0 4 16,4 4 2-16,1-4 0 0,0 4-29 0,8 4-5 15,-4-4-2-15,4 0 0 0,0 0-22 0,0 4-5 16,0-4-1-16,-4 0 0 0,4-4-14 0,-4 0 0 16,4 4-9-16,-8-3 9 15,-1 3-157-15,1-4-26 0,4 4-5 0</inkml:trace>
  <inkml:trace contextRef="#ctx0" brushRef="#br0" timeOffset="25357.8154">19544 9220 1146 0,'0'0'32'0,"0"0"8"0,0-12-32 0,0 1-8 0,0 3 0 0,0 1 0 16,0 7 86-16,0 0 16 0,0 0 3 0,0-8 1 16,0 8-19-16,0 0-4 0,0 0-1 0,0 0 0 15,0 0-37-15,0 0-7 0,-13 8-2 0,4-1 0 16,1 5-18-16,3-1-4 0,-3 1-1 0,3 3 0 15,1 4-5-15,4 0 0 0,-4 1-8 0,4 6 12 16,-9-3 6-16,5 0 1 0,4 4 0 0,-4 0 0 16,4 4-19-16,-5-1 0 0,5-3 0 0,0 0 0 15,0 0 16-15,0-4-4 0,5-8-1 0,-5 0 0 16,0 4-11-16,4-7 0 0,0 3 0 0,5-3 0 16,-5-5 8-16,-4-7-8 0,0 0 8 0,9 0-8 15,4-3 15-15,-5-5-3 0,1-4 0 0,4 1 0 0,-5-4 11 16,5-5 1-16,5 1 1 0,-1-4 0 0,-13 0-17 0,9-3-8 15,0 3 0-15,-4 0 8 0,8 0-8 16,-9 0 0-16,5 3 0 0,0-3 0 0,0 4 0 0,0 0 0 16,-4 4 0-16,-1 0 0 0,1 3 0 15,0 4-16-15,-5 1 4 0,-4 7 1 0,0 0 11 0,0 0 11 16,0 0-3-16,13 0 0 0,-13 4-8 0,0-4 0 16,4 7-12-16,5 5 12 0,-9 3 0 0,4 4 0 15,-4-3 9-15,4-1-1 0,1 0 0 0,8 0 0 16,-13 1 0-16,4-5 0 0,0-3-8 0,5 0 9 0,0-1-9 15,-5 1 10-15,4-4-2 0,1 0-8 0,0-4 12 16,-1-4-4-16,5-4 12 0,-4 0 3 0,4 1 0 16,0-5 0-16,0 1-1 0,4-1 0 0,-4-3 0 0,0-4 0 15,4 4 1-15,-8-5 0 0,3 1 0 0,-3 0 0 16,0 0 7-16,-1 0 2 0,1-4 0 0,-5 4 0 16,1-1-2-16,-1 1 0 0,0 0 0 0,-4 0 0 15,0 4-13-15,0 3-2 0,0-3-1 0,-4 7 0 16,0 1-14-16,4 7 11 0,0-12-11 0,0 8 10 15,0 4-10-15,0 0 0 0,0 0 0 0,0 0 0 16,0 0-29-16,0 0-8 0,0 0-2 0,0 0 0 16,0 0-130-16,0 0-27 0,4 8-4 0,0 0-806 15</inkml:trace>
  <inkml:trace contextRef="#ctx0" brushRef="#br0" timeOffset="25654.7218">20138 9641 1206 0,'0'0'26'0,"0"0"6"0,0 0 0 0,0 0 3 0,0 0-35 0,0 0 0 15,-4-11 0-15,4 11 0 0,0 0 69 0,0 0 7 16,0 0 2-16,0 0 0 0,-8 11-18 0,-1 5-4 15,0-5-1-15,5 4 0 0,-5 5-7 0,5 3-2 0,0 3 0 0,-1 1 0 16,1 0-2-16,0 4 0 0,-1-1 0 0,1-3 0 16,4 0-4-16,0 0-2 0,-4 3 0 0,4-3 0 15,0-4-6-15,0 0 0 0,0-4-1 0,0 0 0 16,-4-3-20-16,4-1-11 0,4-3 12 0,-4-1-12 16,4-7 8-16,-4-4-8 0,0 0 0 0,0 0-672 15,9-12-139-15</inkml:trace>
  <inkml:trace contextRef="#ctx0" brushRef="#br0" timeOffset="26201.6608">20651 9480 1677 0,'0'0'36'0,"0"0"8"0,0 0 2 0,-13-3 2 0,5 3-38 0,8 0-10 0,0 0 0 0,0 0 0 16,0 0 39-16,0 0 5 0,0 0 2 0,0 0 0 15,8-4-7-15,1 0-2 0,0 0 0 0,8 0 0 16,4 0 9-16,5 1 2 0,-4-5 0 0,8 4 0 16,-4 0-3-16,8 0 0 0,1-3 0 0,-5-1 0 15,4 4-25-15,-4 0-4 0,5-3-2 0,-5-1 0 16,0 4-14-16,-4 0 9 0,-4 1-9 0,3 3 8 15,-7 0-28-15,-5 0-7 0,0 0-1 16,-5 0-659-16,5-4-132 0</inkml:trace>
  <inkml:trace contextRef="#ctx0" brushRef="#br0" timeOffset="26404.8389">20880 9166 1929 0,'0'0'42'0,"-5"4"9"0,5-4 1 0,0 12 4 0,-8 3-45 0,8 0-11 0,-5 8 0 0,5 0 0 16,5 0 24-16,-5 8 4 0,0 0 0 0,0-1 0 15,0 1-8-15,0-1 0 0,8 1-1 0,-8 4 0 16,5-5-19-16,-1-3 10 0,0 0-10 0,0-4 8 31,1-4-91-31,8-4-18 0,-5 1-4 0</inkml:trace>
  <inkml:trace contextRef="#ctx0" brushRef="#br0" timeOffset="27326.7749">21759 9143 1494 0,'0'0'32'0,"0"0"8"0,0 0 0 0,0 0 3 16,0 0-35-16,0 0-8 0,0 0 0 0,0 0 0 16,0 0 52-16,0 0 8 0,-5 12 1 0,1-1 1 15,-5 5-17-15,5 3-3 0,0 4-1 0,-1 4 0 16,-3-1-15-16,8 5-3 0,-9 4-1 0,5-5 0 15,-5 5 7-15,5-1 2 0,0 1 0 0,-1-1 0 0,1-3-3 0,0-1 0 16,-1 1 0-16,1-4 0 0,4-4-11 0,0 0-2 16,0 0-1-16,0-8 0 0,4 0-14 0,-4-3 0 15,0-4 0-15,0-1 0 0,0-3 0 0,0-4 17 16,5 0-3-16,-5 0-1 0,8-8 1 0,5-3 0 16,-4-4 0-16,8-5 0 0,-4-3-2 0,4-3 0 15,5-1 0-15,-9-8 0 0,4 1-12 0,0-1 11 16,0 1-11-16,1-1 10 0,3 1-10 0,-8 3 0 15,0 5 9-15,-4 3-9 0,4 0 0 0,-5 7 0 16,1 5 0-16,-1-1 0 0,-8 12 8 0,5-4-8 16,-5 4 10-16,0 0-10 0,0 0 11 0,0 8-11 15,4 11 12-15,0 0-12 0,-4 1 21 0,0 3-2 16,0 3-1-16,-4 1 0 0,4 0-4 0,0 0-1 0,4 0 0 0,-4-4 0 16,0 0 0-16,5 0 0 0,-1-8 0 0,5 0 0 15,-9-3 1-15,4-1 0 0,5 1 0 0,-1-9 0 16,1 1-1-16,-1-4 0 0,1-4 0 0,4 1 0 15,0-5 6-15,-4-7 1 0,3 3 0 0,6-7 0 16,-10-4 1-16,10-4 1 0,-6 0 0 0,6-3 0 16,-10-5-2-16,5 8-1 0,0-3 0 0,0 3 0 15,-4-4 1-15,4 5 1 0,-5-1 0 0,-3 4 0 16,-1 0-3-16,5 7-1 0,-9 1 0 0,0 0 0 16,0 3-4-16,0 5-1 0,0-1 0 0,0 4 0 15,0 4-12-15,0 0 8 0,0 0-8 0,0 0 0 16,0 0 0-16,0 0-10 0,0 0 0 0,0 0 0 15,0 0-86-15,0 0-16 0,0 0-4 0,0 8-714 16,4 0-142-16</inkml:trace>
  <inkml:trace contextRef="#ctx0" brushRef="#br0" timeOffset="27654.9442">22293 9745 1663 0,'0'0'36'0,"0"0"8"0,0 0 2 0,0 0 1 0,0 0-38 0,0 0-9 0,0 0 0 0,0 0 0 16,0 0 85-16,0 0 15 0,-4 11 4 0,-5 1 0 15,0 3-30-15,1 0-6 0,3 1 0 0,-3 7-1 16,4 0-21-16,4 0-4 0,0 0-1 0,-9 0 0 15,5-4-22-15,-1 8-5 0,1-8-1 0,0 0 0 16,4 4-2-16,0-4-1 0,-5-4 0 0,5-3 0 16,0 3-10-16,5-7 10 0,-5-8-10 0,0 0 10 15,0 0-10-15,0 0 0 0,0 0 0 0,0 0 0 32,4-8-118-32,0-3-22 0,5-5-5 0,0-3-831 0</inkml:trace>
  <inkml:trace contextRef="#ctx0" brushRef="#br0" timeOffset="28061.4827">22698 8642 1148 0,'0'0'25'0,"0"0"6"0,0 0 1 0,0 0 0 0,0 0-32 0,0 0 0 0,0 0 0 0,0 0 0 16,0 0 70-16,0 0 8 0,-4 7 2 0,-1 1 0 16,5 0-4-16,-4-1 0 0,-5 9 0 0,9-1 0 15,-8 0-20-15,3 1-5 0,1 3-1 0,-4 4 0 16,-1 0-2-16,5 3 0 0,-5 1 0 0,5 4 0 16,-1 0-19-16,-3-5-4 0,3 5-1 0,1-4 0 15,0-4-13-15,0 0-3 0,-1 0-8 0,5-4 12 16,0 0-27-16,0-4-5 0,0-3-2 0,0-1-609 15,0 1-121-15</inkml:trace>
  <inkml:trace contextRef="#ctx0" brushRef="#br0" timeOffset="28295.6313">22310 9266 1965 0,'0'0'43'0,"0"0"9"0,0 0 1 0,0 0 3 0,0 0-44 0,0 0-12 16,4-12 0-16,1 5 0 0,3-1 69 0,-8 8 12 16,13-8 3-16,5 1 0 0,3-1-19 0,5 0-3 15,0 1-1-15,4-1 0 0,0 4-13 0,5-3-4 0,3 3 0 0,-7 0 0 16,3 4-27-16,5-4-5 0,-5 4-2 0,5-4 0 16,-4 1-18-16,3-1-4 0,-3 0-1 0,-1 4-774 15,1 0-154-15</inkml:trace>
  <inkml:trace contextRef="#ctx0" brushRef="#br0" timeOffset="37357.4753">22444 6118 1948 0,'0'0'55'0,"0"0"13"16,0 0-55-16,0 0-13 0,8 3 0 0,10-3 0 15,-10 4 0-15,9-4-10 0,1 0 2 0,3 0 0 0,1 4 8 0,-1-4 0 16,5-8 8-16,-4 5-8 0,8-5 28 0,-4-4 0 16,4-3 1-16,4-4 0 0,1 0 20 0,-1-4 4 15,5 0 1-15,-4-4 0 0,-5-4-2 0,4 1 0 16,1-5 0-16,-1 5 0 0,1-5-8 0,3 1-3 16,1-1 0-16,0-3 0 0,-5 3-9 0,-3-7-1 15,-1 0-1-15,0-4 0 0,0-4-10 0,0 1-1 16,-4-9-1-16,0-3 0 0,4-4-3 0,-8-12-1 15,-1 1 0-15,5-1 0 0,-4 0-6 0,-1-3 0 0,5-4-8 16,-9 3 12-16,0 1-1 0,-4 3-1 16,0 1 0-16,-8-1 0 0,3 12 18 0,-8 4 3 15,0-1 1-15,-8 1 0 0,3 4-10 0,-12 3-2 0,-4 0 0 0,-1 5 0 16,-8-1-4-16,-5 4-2 0,-3 0 0 16,-6 8 0-16,1-1-14 0,-8 1 0 0,-1 3 0 0,-4 1 0 15,-4-1 0-15,-1 1-8 0,5 0 8 0,-8-5 0 16,8 5 0-16,0-5 0 0,4-3 0 0,9 4 0 15,-5 0 0-15,5-1 0 0,9 1 0 0,-1 4 0 16,-8 3 0-16,9 4 0 0,-1 4 0 0,5 0 0 16,9 4 0-16,-1 4 0 0,1-1 0 0,-10 5 9 15,10-1 0-15,4 1 0 0,-5 3 0 0,5 1 0 16,-5 3-9-16,5 0 12 0,4-4-12 0,5 8 12 16,-10-3-12-16,5 3 0 0,5 0 0 0,8 0 0 15,-18 0 0-15,10 0 0 0,8 0 0 0,0 0 0 16,0 0 0-16,0 0 0 0,-9 3 0 0,9-3 0 0,0 0 0 15,0 0 0-15,0 0 0 0,0 0 0 0,0 0 0 0,0 0 0 16,0 0 0-16,0 0 0 0,-8 0 0 0,8 0 0 16,0 0 0-16,-9-3-908 15,5-5-185-15</inkml:trace>
  <inkml:trace contextRef="#ctx0" brushRef="#br0" timeOffset="38202.835">18962 759 1321 0,'0'0'28'0,"0"0"7"0,0 0 1 0,0 0 2 0,0 0-30 0,-13-4-8 0,5-3 0 0,-1 3 0 16,0-4 84-16,9 8 16 0,0 0 4 0,0 0 0 16,-8-4-23-16,8 4-4 0,0 0-1 0,0 0 0 15,-5-7-34-15,5 7-7 0,0 0-2 0,0 0 0 16,5-12-16-16,3 5-3 0,1 7-1 0,4-12 0 15,4 8-2-15,-4 0-1 16,0-7 0-16,4 7 0 0,9 4 4 0,0-4 1 16,0 4 0-16,0 0 0 0,4-7 8 15,0 3 1-15,-4 4 1 0,8 0 0 0,-8 0-4 16,4 0-1-16,-4 4 0 0,0 3 0 0,-4-7-8 0,3 0-3 16,-7 0 0-16,-1 0 0 0,0 4-1 0,-4 0-8 15,0-4 12-15,0 0-4 0,0 4-8 0,-13-4 0 16,0 0 0-16,0 0 0 15,0 0-24-15,0 0-8 0,0 0 0 0,0 0-1 16,-9-8-38-16,9 8-7 0,-4-11-2 0,-5 3-560 0,1 4-113 16</inkml:trace>
  <inkml:trace contextRef="#ctx0" brushRef="#br0" timeOffset="38734.1418">19005 767 1357 0,'0'0'29'0,"0"0"7"0,0 0 0 0,0 0 4 0,0 0-32 0,0 0-8 0,0 0 0 0,0 0 0 16,0 0 60-16,0 0 10 0,0 4 2 0,4 3 1 15,5-3-24-15,0 0-5 0,-1-4 0 0,-8 0-1 16,13 4 5-16,5 0 0 0,-1 3 1 0,0 1 0 15,0-8-12-15,5 4-2 0,-9 3-1 0,8 1 0 0,-4-8-7 0,1 8-2 16,-1 3 0-16,-8-11 0 0,3 8-1 0,-3 3 0 16,0-3 0-16,-5 0 0 0,-4 3-24 0,0-3 0 15,-4 3 0-15,-5 1 0 0,-4 3 0 0,5-3 0 16,-1-1 9-16,-8 1-1 0,-1 3-8 0,-3-4 9 16,8 1-9-16,-9-1 10 0,-3 1-10 0,3-1 8 15,1-3-8-15,3 4 8 0,1-1-8 0,-5-3 0 16,5 3 0-16,4-3 0 0,0 0 0 0,0-1 0 15,5-3 0-15,-5 4 0 0,9-1 0 0,-1-3 0 16,-3 4 0-16,3-4 0 0,1 7 0 0,4-3 0 0,0-1 0 16,0-7 0-16,0 0 0 0,9 4 0 0,-1 4 0 15,1-8 0-15,0 4 0 0,12 0 0 0,-8-4 0 16,13 0 0-16,0 0 0 0,0 0 8 0,4-4 0 16,0 0 0-16,0 0 12 0,0 0 3 0,-4 0 0 0,4 1 0 15,-4 3 10-15,0-4 3 0,-4 4 0 0,-1 0 0 16,-4 0-2-16,1 0 0 0,-1 0 0 0,0 0 0 15,-8 0-13-15,-5 4-2 0,5-1-1 0,-5 1 0 16,-4-4-18-16,0 0 10 0,0 0-10 0,0 0 8 16,0 0-8-16,0 0-17 0,0 0 4 0,0 0 1 15,-9 0-115-15,1 4-22 16,-1 0-5-16,0 4-885 0</inkml:trace>
  <inkml:trace contextRef="#ctx0" brushRef="#br0" timeOffset="39077.9275">18859 1705 1594 0,'0'0'35'0,"0"0"7"0,0 0 2 0,4-7 1 0,0 7-36 0,1-12-9 15,-1 4 0-15,5 8 0 0,-1-11 31 0,5 3 4 16,-13 4 1-16,9 1 0 0,-1-1 0 0,-3 4 1 15,3-4 0-15,-8 4 0 0,0 0-7 0,0 0-2 16,9 4 0-16,-9 3 0 0,4 1 6 0,-4 7 1 16,13-7 0-16,-13 4 0 0,0-1 10 0,0 1 3 15,0 3 0-15,9-4 0 0,-5 1-27 0,5-1-5 0,-5 1 0 0,0-5-1 16,9 1-7-16,0-4 0 0,-4 0-8 0,4 0 12 16,0-4 2-16,8 0 0 0,-12-4 0 0,12 0 0 15,-3 0-6-15,-6 4-8 0,1-4 11 0,5 0-11 16,-5-7 8-16,-5 3-8 0,5 1 0 0,-4-1 0 15,-1 0-12-15,1-3-8 0,0 3-3 0,-5-3 0 32,-4 3-122-32,4-3-25 0,-4-5-5 0</inkml:trace>
  <inkml:trace contextRef="#ctx0" brushRef="#br0" timeOffset="39249.8624">19139 1414 1512 0,'0'0'43'0,"0"0"9"0,0 0-42 16,0 0-10-16,4 8 0 0,-4-8 0 0,9 7 88 0,-5 1 15 16,5 0 3-16,-1-1 1 0,1 1-49 0,-1 0-10 15,1-1-1-15,-9-7-1 0,17 8-34 0,-8-4-12 16,4 0 0-16,-13-4-890 16</inkml:trace>
  <inkml:trace contextRef="#ctx0" brushRef="#br0" timeOffset="40571.5096">19975 706 1093 0,'0'0'31'0,"0"0"7"0,4-20-30 0,0 9-8 15,1 3 0-15,-5 8 0 0,0 0 92 0,4-19 18 16,0 0 3-16,-4 19 1 0,0 0-6 0,0 0 0 16,0 0-1-16,0 0 0 0,0 0-55 0,0 0-10 0,0 0-2 15,5 11-1-15,-1 1-8 0,-4 7-2 0,0 0 0 0,-4 8 0 16,4 0 0-16,-9 0 0 0,0 11 0 0,1-11 0 15,-5 7-4-15,0-3-1 0,0 3 0 0,-4 1 0 16,-1 3-8-16,1-11-3 0,-4 0 0 0,3 3 0 16,1-3-5-16,4 4 0 0,-4-16-8 0,4 4 12 15,4 0-12-15,1 1 8 0,-9-9-8 0,-1 1 0 16,5-1 12-16,5-3-3 0,-9-1-1 0,17-7 0 16,0 0-8-16,-9-7 10 0,0-5-10 0,9 12 10 15,0-11-10-15,-4-8-17 0,0-4 4 0,-1 0 1 16,5-4-2-16,0 0 0 0,-4 4 0 0,4 0 0 15,0-4 2-15,4 8 0 0,9 0 0 0,-8 4 0 16,-1-1 12-16,0 9-11 0,9 3 11 0,4-8-10 16,-4 12 10-16,-4 0 0 0,4 12 0 0,0-8 0 15,-5 11 9-15,1-7-9 0,0 7 12 0,-5 4-12 16,5 4 24-16,-1-4-1 0,1 4-1 0,-5-4 0 16,5 4 18-16,-5 0 3 0,5 0 1 0,4-4 0 0,-9 4-8 15,0 4-2-15,1-8 0 0,3 1 0 0,1-5-20 16,-1 4-4-16,-3-4-1 0,8-3 0 0,-13-1-19 0,8 1-4 15,-3-1-1-15,-5-11-770 16,4 8-155-16</inkml:trace>
  <inkml:trace contextRef="#ctx0" brushRef="#br0" timeOffset="40868.2207">19996 1468 1627 0,'0'0'36'0,"0"0"7"0,0 0 1 0,0 0 2 0,0 0-37 0,0 0-9 0,0 0 0 0,0 0 0 16,0 0 41-16,0 0 7 0,0 0 0 0,0 0 1 15,0 0-5-15,0 0 0 0,0 0-1 0,0 0 0 16,0 0-7-16,0 0-2 0,0 0 0 0,5 7 0 16,-5 5 17-16,-5-4 3 0,5 7 1 0,0-7 0 15,0 3-3-15,5-3 0 0,-5 3 0 0,4-3 0 16,0-1-20-16,0 1-5 0,1 0-1 0,-1-4 0 15,5 3-16-15,-5-7-10 0,5 8 12 0,4-8-12 16,-5 0 0-16,1-4 0 0,4 4 0 0,-5-4 0 16,1 0-26-16,4-3-12 0,-4-1-2 15,-1-3-1-15,-4-1-55 0,5 1-10 16,0-5-2-16,-5 1-548 0,0-4-108 0</inkml:trace>
  <inkml:trace contextRef="#ctx0" brushRef="#br0" timeOffset="41033.3555">20091 1031 1710 0,'0'0'37'0,"0"0"8"0,0 0 2 0,0 0 1 0,0 0-38 0,0 4-10 15,4 4 0-15,-4-1 0 0,5 5 79 0,-1-1 13 16,-4-3 4-16,4 3 0 0,-4 1-57 0,5-1-11 16,-1 5-3-16,-4-9 0 15,9 9-97-15,-9-5-20 0,4 1-4 0</inkml:trace>
  <inkml:trace contextRef="#ctx0" brushRef="#br0" timeOffset="41736.558">20358 1008 1404 0,'0'0'31'0,"0"0"6"0,0 0 2 0,0 0 0 0,0 0-31 0,0-8-8 0,0 8 0 0,-4-11 0 16,0-1 94-16,4 12 18 0,4-7 3 0,-4-5 1 15,4 5-57-15,5-9-11 0,4 5-3 0,4-1 0 16,0 1-21-16,0-1-5 0,1 5-1 0,-1-5 0 16,4 8 7-16,-3-7 2 0,3 7 0 0,-4 0 0 15,5 4-7-15,-9 4 0 0,4 0-1 0,-8 7 0 16,4-11-9-16,-5 12-2 0,-3-1 0 0,-1 5 0 16,0-1 5-16,-4 4 1 0,-4 0 0 0,0 4 0 15,-5 4 0-15,0-8 0 0,1 4 0 0,-5 4 0 16,0 0 9-16,0 0 1 0,4-4 1 0,-8 0 0 15,4 3-6-15,0-3-2 0,0-3 0 0,5-1 0 16,-1 0-17-16,1-8 8 0,-1 1-8 0,5-1 0 0,-1-3 0 16,1 0 0-16,4-8 0 0,0 0 0 0,4 0-13 15,-4 0-3-15,5-8-1 0,3-7 0 16,5-1-8-16,4 1-2 0,-8-8 0 16,4 0 0-16,4-8-15 0,5 1-3 0,-5-1-1 0,4 1 0 15,-3-1-10-15,3 0-1 0,-3 4-1 0,3-3 0 0,-4 7 31 0,5-8 7 16,-5 4 0-16,0 4 1 0,1 0 19 0,-1 4 0 15,-4 0 0-15,0 0 9 0,-5 0 12 0,1 7 3 16,-1 1 0-16,-3-1 0 0,-1 5 13 0,0-1 3 16,-4 0 1-16,0 8 0 0,0 0 3 0,0 0 0 15,0 0 0-15,-8 4 0 0,-5 0-1 0,4 0 0 0,1 7 0 0,-1 1 0 16,0-1 3-16,-4 5 1 0,5-1 0 0,-1 4 0 16,-8 4 10-16,8 0 3 0,-4 0 0 0,9 0 0 15,-4 8-11-15,3-8-1 0,-3 0-1 0,3 3 0 16,1 1-19-16,4-8-4 0,0 4-1 0,0 0 0 15,0-3-23-15,4-1 8 0,1 0-8 0,-1-4 0 32,0-3-28-32,1-1-11 0,-1-3-1 0,4-1-1 15,-3 1-59-15,-1-8-12 0,0 4-3 0,5 0-692 0,-5-4-138 0</inkml:trace>
  <inkml:trace contextRef="#ctx0" brushRef="#br0" timeOffset="42064.7244">20819 1364 1936 0,'0'0'43'0,"0"0"9"0,0 0 1 0,0 0 1 0,5-11-43 0,-5 11-11 16,4-8 0-16,0 1 0 0,0-1 64 0,1 0 10 15,-5 8 2-15,4-11 1 0,5-1-10 0,-5 5-3 16,0-5 0-16,-4 12 0 0,0 0-6 0,5-8-2 16,-5 1 0-16,0 7 0 0,0 0-22 0,0 0-5 15,0 0-1-15,0 0 0 0,0 0-13 0,0 0-3 16,-5 7-1-16,1 1 0 0,0 4-11 0,-1-5 10 15,-3 9-10-15,3-1 10 0,5 0-10 0,-4 4 0 16,4 0 9-16,-4 1-9 0,4-5 0 0,0 0 0 16,0 1 0-16,4-1 8 0,0 0-8 0,1 1 0 15,3-5 0-15,-3 1 0 0,8-5 0 0,-5 5 0 16,5-12 8-16,0 7-8 0,0-7 0 0,4 0 9 0,-8 0-9 16,4-3 0-16,0-1 0 0,-5-8-17 0,5 5 1 0,-8-1 1 31,3-4-30-31,1 1-7 0,-1-1 0 0,1-3-1 15,-5 0-72-15,1-4-15 0,-5 7-2 0,0-7-869 0</inkml:trace>
  <inkml:trace contextRef="#ctx0" brushRef="#br0" timeOffset="42220.9935">20901 951 1893 0,'0'0'41'0,"0"0"9"0,0 0 2 0,0 7 2 0,0 5-43 0,0-5-11 0,0 5 0 0,0 7 0 15,4-11 84-15,1 3 14 0,-5 5 3 0,4-5 1 16,5 4-66-16,-1-3-12 0,-3 3-4 0,-1 1 0 16,0-13-100-16,5 5-21 0,-1 0-4 0,-8-8-826 15</inkml:trace>
  <inkml:trace contextRef="#ctx0" brushRef="#br0" timeOffset="43361.7372">18587 376 1134 0,'-8'-23'32'0,"8"12"8"15,0-1-32-15,0 1-8 0,0-5 0 0,-5 1 0 16,-3 0 114-16,3 3 22 0,-3 1 4 0,-1 3 0 16,1-7-40-16,-5 3-8 0,-5 5-1 0,5-1-1 0,-4 4-34 15,-4 4-6-15,3 0-2 0,-12 4 0 0,4 0-4 0,-4 3-2 16,9 5 0-16,3 7 0 0,-3-7-14 0,4 7-2 16,4 8-1-16,0-8 0 0,4 11-12 0,1 5-2 15,-1-5-1-15,5 9 0 0,-1-1 15 16,5 0 3-16,-4-3 1 0,4 3 0 0,0-3-17 15,0-1-3-15,0 1-1 0,-4-1 0 0,-1-3 9 0,-3 7 2 16,3-11 0-16,1 3 0 0,-4-3-5 0,-1 8-1 16,-4-5 0-16,0 1 0 0,0-4-13 0,5 0 0 15,-10-4-12-15,1-4 12 0,0 0 17 0,4 0 11 16,-4 0 1-16,4-4 1 0,-4-3-30 0,4-1 0 16,0-7-13-16,0 4 4 0,4-8 9 0,1 0 0 0,8 0 8 15,0 0-8-15,-5-8 9 0,1-3-9 0,4-5 12 0,4 9-12 16,1-12 0-16,-1 3-19 0,4 1 3 15,1-4 0-15,0 0 8 0,4 0 8 0,4-1-12 16,-4 5 12-16,4 4-9 0,-4-9 9 0,4 13 0 16,0-9-9-16,-4 13 9 0,5-9 0 0,-10 5 0 0,5-1 0 15,0 8 0-15,-4 0-8 0,4 8 8 0,-13 3 0 16,4 4 0-16,0 8 0 0,-4 8 0 0,0 7-8 16,-4 4 8-16,0 4 0 0,4 8 0 0,0 0 0 15,0-1 20-15,-9 1 2 0,9-4 1 0,0-4 0 16,0-4 8-16,9 4 1 0,-9-16 1 0,0 5 0 15,8-8-14-15,1-1-3 0,-1-3-1 0,5-11 0 16,-4-1-15-16,4 1 9 0,0-12-9 0,0 0 8 16,0-4-71-1,4-7-14-15,0-9-3 0,5-3-727 0,4 0-145 0</inkml:trace>
  <inkml:trace contextRef="#ctx0" brushRef="#br0" timeOffset="44096.1909">21362 1012 1818 0,'0'0'52'0,"0"0"10"0,0 0-50 0,0 0-12 0,0 0 0 0,0 0 0 16,4 0 76-16,-4 0 12 0,0 0 2 0,9 0 1 15,-5 4-23-15,-4-4-5 0,0 0-1 0,0 0 0 16,0 0-46-16,5 4-8 0,3 3-8 0,-8-7 9 16,0 0-82-16,0 0-17 0,0 0-3 0</inkml:trace>
  <inkml:trace contextRef="#ctx0" brushRef="#br0" timeOffset="44252.5076">21323 1292 2023 0,'0'0'44'0,"0"0"10"0,0 0 2 0,0 0 0 0,0 0-44 15,0 0-12-15,0 0 0 0,0 0 0 0,0 0 40 0,0 0 7 16,0 0 1-16,0 0-676 16,0 0-136-16</inkml:trace>
  <inkml:trace contextRef="#ctx0" brushRef="#br0" timeOffset="44736.9033">21823 1257 1983 0,'0'0'44'0,"0"0"8"0,9 4 3 0,-5 7 1 0,0-7-45 0,1 12-11 0,-1-9 0 0,-4 9 0 16,4-1 72-16,-8 0 12 0,0 4 2 0,-5 0 1 16,5 1-50-16,-9-1-9 0,-4 4-3 0,-1-4 0 31,1 0-49-31,4-4-9 0,-4 1-3 0,0-1 0 0</inkml:trace>
  <inkml:trace contextRef="#ctx0" brushRef="#br0" timeOffset="46211.6993">22189 951 1357 0,'0'0'29'0,"9"-12"7"0,0 1 0 0,-9 3 4 0,4 0-32 0,5 1-8 0,-5-1 0 0,-4 8 0 15,0 0 92-15,0 0 18 0,0 0 3 0,0 0 1 16,0 0-47-16,0 0-10 0,0 0-1 0,0 8-1 16,-4 3-6-16,-1 1-1 0,-3 3 0 0,-1 4 0 15,0 0-3-15,-3 8-1 0,-6-8 0 0,1 8 0 16,0 11-14-16,-9-11-3 0,4 8-1 0,-3-1 0 15,-1 1-11-15,0-5-3 0,9 9 0 0,-14-13 0 16,10 1-12-16,-5 0 9 0,9-4-9 0,-9 0 8 16,9-4-8-16,4-4 0 0,-9 1 0 0,5-9 8 15,8 5 1-15,1-8 0 0,-5 0 0 0,0-4 0 16,13 0-9-16,0 0 0 0,-9-4 0 0,-4-4 0 16,5 0 0-16,-5-3 0 0,13-1 0 0,-4 1 0 15,4-4-23-15,0 3 3 0,0-3 1 0,4-4 0 16,0 3 19-16,-4 1-8 0,9-4 8 0,-5 4 0 0,5 3 0 0,-1 1 0 15,-3-1 0-15,3 4 0 0,1-3 0 0,-9 11 0 16,0 0 0-16,0 0 0 0,13-8 0 0,-5 8-15 16,-8 0 5-16,9 0 1 0,0 4 33 0,-1 0 6 0,-3 7 2 15,-1-3 0-15,0 7-32 0,5 1-12 0,-5 3 1 16,5 0 0-16,-1 4 25 0,1 0 5 0,-5 0 1 16,9 0 0-16,0 4 4 0,-4-8 2 0,-1 4 0 15,5-4 0-15,0 8-5 0,0-12-1 0,-4 4 0 0,4-3 0 16,0-1-8-16,-5 0-3 0,5-3 0 0,-4-1 0 15,4 1-9-15,0-5 0 0,-5-3 0 0,5 0 0 16,0-4-108 0,-4-4-26-16,4 0-6 0</inkml:trace>
  <inkml:trace contextRef="#ctx0" brushRef="#br0" timeOffset="46633.6205">22905 939 1456 0,'0'0'41'0,"4"-11"9"0,0 3-40 0,-4 8-10 0,0-11 0 0,0 11 0 16,0-8 103-16,0 8 18 0,0 0 4 0,-8-4 1 16,-1 0-54-16,-4 4-10 0,-4 4-2 0,0 0-1 15,0 7-34-15,-5 1-6 0,0 3-2 0,-3 4 0 16,3 0-2-16,-8 4-1 0,4 0 0 0,-4 0 0 16,4 4 6-16,0 0 2 0,5 4 0 0,-5-5 0 15,4 1 10-15,5 0 3 0,4 0 0 0,4 0 0 16,5 0-1-16,4-4 0 0,0 0 0 0,0-1 0 15,4 1-34-15,5-7 0 0,0-1 0 0,4 0 0 16,0-7 0-16,4 4 0 0,0-5 0 0,5-3 0 16,-5 0 0-16,4-4-19 0,-3 0 4 0,7-4 1 15,-12 0-29-15,0-3-5 0,4-1-2 0,-4 0 0 16,0 1-86-16,-4-1-16 0,0 4-4 0</inkml:trace>
  <inkml:trace contextRef="#ctx0" brushRef="#br0" timeOffset="46805.508">22457 1280 1659 0,'0'0'36'0,"0"0"8"0,0 0 2 0,0 0 1 0,4-4-38 16,5 8-9-16,-1-4 0 0,1 0 0 0,4 0 16 0,4 0 2 16,0 0 0-16,0 0 0 0,5 0-3 0,4-4-1 15,0 0 0-15,4-7 0 0,0 3-26 0,4-3-6 16,-3 3-1-16,-1-7-495 15,0-1-99-15</inkml:trace>
  <inkml:trace contextRef="#ctx0" brushRef="#br0" timeOffset="47039.9073">23116 817 1825 0,'0'0'40'0,"0"0"8"0,-4 0 1 0,4 0 3 0,0 0-41 0,-5 11-11 0,-3-3 0 0,-1 3 0 15,-4 1 66-15,5 3 11 0,3 4 3 0,1 4 0 16,0 4-34-16,-1 4-6 0,5 3-2 0,0 1 0 16,0 3-22-16,-8 0-5 0,8-3-1 0,0 3 0 15,8 4-10-15,-3-4 0 0,-1-11 0 0,0 8 8 16,5-9-8-16,-5 1 0 0,5 0 0 0,-9-12 8 16,8 5-8-16,-3-5 0 0,3 0 0 0,-8-3-11 15,5-5-33-15,-5-7-6 0,0 0-2 0,0 0-912 16</inkml:trace>
  <inkml:trace contextRef="#ctx0" brushRef="#br0" timeOffset="47289.9358">23211 866 1814 0,'0'0'40'0,"0"0"8"0,4 8 1 0,0 4 3 0,1 3-42 0,-1 0-10 15,5 4 0-15,-5 4 0 0,4 0 54 0,1 8 9 16,-5 0 1-16,1 3 1 0,3 1-14 0,-3 3-3 0,-1-4-1 0,0 5 0 16,1-1-20-16,-1 0-4 0,-4-3-1 0,4-1 0 15,1 1-14-15,3-9-8 0,-8 1 8 0,4-8-8 16,-4 4-13-16,5-11-7 0,-1-1-2 0,0 5 0 31,1-12-39-31,-5-1-8 0,8 1-2 0,-8-4-548 0,0 0-109 0</inkml:trace>
  <inkml:trace contextRef="#ctx0" brushRef="#br0" timeOffset="47696.2246">23155 847 1862 0,'0'0'52'0,"0"0"13"0,4-11-52 0,0 3-13 0,1 8 0 0,3-11 0 15,1 3 12-15,8 8-1 0,-8-8 0 0,4 4 0 16,8 4 22-16,1 0 5 0,-1 0 1 0,5 0 0 0,-9 0 9 15,9 0 1-15,-4 4 1 0,-1 4 0 0,5 0-1 0,-9 3 0 16,5-3 0-16,-5 3 0 0,-4 8-26 0,0-7-6 16,0 3-1-16,-9 1 0 0,1 7-4 0,-1-4-2 15,-8 4 0-15,-1 0 0 0,1-4 3 0,-5 4 1 16,1 0 0-16,-5 7 0 0,-4-7-14 0,4 0 0 16,-5 0 0-16,1-4 0 0,0-3 0 0,0-1 0 15,4-7 0-15,-4-1 0 0,4 1 0 0,4 0 0 16,0-4 0-16,1 3 0 0,-1-7 0 0,9 0 0 15,0 0 8-15,0 0-8 0,0 0 0 0,-8 8 0 16,3 3 0-16,5-11 0 0,5 8 0 0,-5 4 9 16,8-5-9-16,-4 5 8 0,5-1 14 0,4 1 2 15,0-1 1-15,4-3 0 0,-4 3 4 0,4-3 1 0,9 3 0 16,-13 1 0-16,9-8-8 0,-1 3-2 0,5 1 0 16,-4 0 0-16,-1-1-12 0,5-3-8 0,-4 0 8 15,-1 0-8-15,1 0 0 0,-5-4-12 0,-4-4 2 0,4 0 0 31,-4 4-46-31,-4-8-10 0,3 5-2 0,-7-5 0 16,-5 8-102-16,8-12-21 0,1 1-4 0</inkml:trace>
  <inkml:trace contextRef="#ctx0" brushRef="#br0" timeOffset="48149.4096">23650 675 1738 0,'0'0'38'0,"0"0"8"0,0 0 2 0,0 0 1 0,5-8-39 0,-5 8-10 16,0 0 0-16,0 0 0 0,0 0 48 0,4 8 7 16,4 3 1-16,1 1 1 0,-5 3-8 0,5 4-1 15,-9 0-1-15,4 4 0 0,1-3 1 0,-5 3 0 16,4-4 0-16,-4 0 0 0,0 0-4 0,4-7 0 15,1 3 0-15,-5-7 0 0,4 3-19 0,-4 1-4 16,0-5-1-16,4 5 0 0,0-9-7 0,-4-3-1 16,0 0-1-16,0 0 0 0,5 0-2 0,-5 0 0 0,0 0 0 0,8-3 0 15,1-16-9-15,-5 3 10 0,1-3-10 0,-5-4 10 16,13 0-10-16,-5 0-12 0,1-8 2 0,-9 5 1 16,8 3 9-16,-3 0 0 0,-1 4 0 0,0-1 0 15,-4 5 0-15,9 0 0 0,-5 7 0 0,1-3 0 16,-5 3 0-16,0 8 0 0,0 0 0 0,0 0 0 15,8 8 0-15,-8-8 8 0,9 11 0 0,-5 8 0 16,5 0 22-16,-5 1 5 0,0-9 1 0,1 4 0 16,-1 4-6-16,0-3-1 0,-4-1 0 0,0 0 0 15,5-3-10-15,-5-1-3 0,0-11 0 0,0 12 0 16,0-12 0-16,0 0 0 0,4 15 0 0,-4-15 0 16,0 0-115-16,0 0-23 15,0 0-5-15,0 0-669 0,0 0-135 0</inkml:trace>
  <inkml:trace contextRef="#ctx0" brushRef="#br0" timeOffset="48868.2388">24159 422 1875 0,'0'0'41'0,"0"0"9"0,0-11 2 0,0 11 0 0,0 0-41 0,0-8-11 15,4-4 0-15,0 5 0 0,1-1 49 0,3 4 8 0,1-3 2 0,-1 7 0 16,10-12-10-16,-14 8-1 0,9 0-1 0,0 4 0 16,0 0-33-16,4 0-6 0,-4 8-8 0,4-4 11 15,-4 4-11-15,0-1 0 0,0-3 0 0,0 4 0 16,-5 3 0-16,1-3 12 0,0 0-12 0,-1 3 12 15,-3 1 0-15,-1-5 1 0,-4 5 0 0,0-5 0 16,0 5 4-16,0-1 1 0,-9 1 0 0,5-1 0 16,-5 9-1-16,1-9 0 0,-1 4 0 0,1 1 0 15,-5-1-4-15,4-4-1 0,-4 5 0 0,0-1 0 16,0 0-12-16,0 1 9 0,5-1-9 0,-10 0 8 16,6 5-8-16,3-1 0 0,-4-4 0 0,9 0 0 15,-14 1 0-15,6-1 0 0,3 0 0 0,5 1 8 16,-5-5-8-16,5-3 10 0,4 7-10 0,0-15 10 15,0 0-10-15,0 0 0 0,13 8 0 0,0-1 0 16,4-3 8-16,0-4-8 0,9 0 0 0,0-4 8 16,0-3-8-16,4-1 10 0,0-3-10 0,0 3 10 15,5-4-10-15,-5 5 0 0,-4-5 0 0,-1 5 0 0,-3-1 0 16,-1 0 0-16,-3 4 0 0,-1 1 0 0,-4-1 0 16,-5 4 0-16,-8 0 0 0,0 0 0 0,0 0 8 0,0 0-8 15,0 0 0-15,0 0 8 0,0 0-8 0,0 0 0 16,-4 7 0-16,0 1 0 0,0 4 0 0,-5-5 0 15,-4 1 0-15,0 0 0 0,0 3 0 0,5-3 0 16,-10 3 9-16,1-3-9 0,0 3 28 0,0-7 0 16,8 8 1-16,-4-5 0 0,0 5-29 0,5-4-15 0,-5 3 2 15,8 1 0-15,5-12 13 0,0 11 13 0,0 4-2 0,9-3-1 16,0-1-19-16,-1 5-4 0,1-1-1 0,4 4 0 16,13-4 23-16,-14 8 5 0,6 8 1 0,8 0 0 15,-14 3-15-15,6 4 0 0,-5 1 8 0,0 3-8 16,-5 4 0-16,-4 0 0 0,-4 0 0 15,-4 0 0-15,4 0-14 0,-8-4 1 0,-5 0 0 0,0 0 0 16,-5 0 38-16,-3 0 8 0,-14-7 2 0,5 3 0 16,-4 4-9-16,-1-15-2 0,1 0 0 0,-5-8 0 15,5 0-24-15,3-11-9 0,1 0 0 0</inkml:trace>
  <inkml:trace contextRef="#ctx0" brushRef="#br0" timeOffset="96177.0414">17299 3555 918 0,'0'0'20'0,"0"0"4"0,0 0 0 0,0 0 3 0,0 0-27 0,0-11 0 0,0 11 0 0,0-8 0 16,0 8 56-16,0-11 7 0,0 11 1 0,-4-8 0 15,-1-4-4-15,5 12-1 0,0-7 0 0,-4 3 0 16,-5-4-6-16,5 1-1 0,-5-1 0 0,5 4 0 16,0-4-9-16,-5 1-3 0,-4-1 0 0,5 0 0 15,-1-3-8-15,-4 3-3 0,0 1 0 0,0-1 0 16,5 0-1-16,-1-3 0 0,-8 3 0 0,-1 0 0 15,6 1 5-15,3-1 1 0,-8 1 0 0,-1-1 0 16,1 0-21-16,4-3-4 0,-4 3-1 0,4-3 0 16,-4 3 5-16,0-4 1 0,-1 5 0 0,1-5 0 15,0 1-4-15,-5-1-1 0,1 5 0 0,4-1 0 0,-5-4-1 16,1 1-8-16,-1-1 12 0,0-3-4 0,1 7 5 16,-1 1 1-16,5-5 0 0,-9 5 0 0,5-1 2 0,4-3 1 15,-1 3 0-15,-3 0 0 0,-1 1-3 0,9-1-1 16,-13 0 0-16,5 1 0 0,-5 3-5 0,0 0 0 15,-4-4-8-15,4 4 12 0,0 1-12 0,0-5 8 16,-8 0-8-16,4 4 0 0,4 1 10 0,-4-5-10 16,0 0 10-16,-5 4-10 0,5-3 12 0,0 3-3 15,0 0-1-15,-1-4 0 0,-3 1 0 0,0 3 0 0,3 0 0 16,6-4 0-16,-10 5 0 0,14-1 0 0,-18 0 0 0,9 0 0 16,4 0 4-16,-4 1 1 0,8 3 0 15,-4-4 0-15,0 4-13 0,5 0 0 0,-5 4 0 0,9-4 0 16,-13 3 0-16,4 1 0 0,0 4-13 15,0-1 4-15,0 1 9 0,0 0 0 0,0 3 0 0,5-3 8 16,-9 3-8-16,4 1-12 0,-4-1 4 0,4 5 0 16,0-5 8-16,0 5 0 0,5 3 0 0,-5-8 0 15,4 5 0-15,-4 3 0 0,5 0 0 0,-1 0 0 16,5 0 0-16,-9 0-8 0,5 4 8 0,-1-4 0 16,5 4 0-16,-5-3-10 0,5 6 10 0,-5-3 0 15,1 0 0-15,4 0-8 0,-5 4 8 0,1-4 0 16,3 0 0-16,1 0 0 0,-9 4 0 0,5-4 0 15,-1 4 0-15,1-1 17 0,-1-3-3 0,-4 0-1 16,9 4-13-16,-5 0 0 0,1-4 0 0,-5 4 0 16,0 0 0-16,5-1 0 0,3-3 8 0,-7 4-8 15,3 0 0-15,1 0 0 0,3-4 0 0,-3 4 0 0,-5-1 0 16,9 1 0-16,-1-4 0 0,1 4 0 0,4-4 0 0,-8 4 0 16,8-4 0-16,0 0 0 0,4 4-18 15,1-4 3-15,-1 3 1 0,0-6 0 0,1 3 24 16,3 0 5-16,5-4 1 0,-12 8 0 0,7-4-28 0,1-1-4 15,0-2-2-15,4 3 0 0,4-4 18 0,0 4 0 16,-4 0 0-16,5-4 0 0,-1 4 0 0,4-4-8 16,-3 0 8-16,3 0 0 0,5 0 0 0,0 1-8 15,-4-1 8-15,4-4 0 0,0 0 0 0,8 5 0 16,-8-9 0-16,9 4 0 0,-1 1 0 0,-8-1 0 16,13 0 0-16,0-3 0 0,-5 3 0 0,5-3 0 0,4-1 0 0,-4 4 0 15,4-3 0-15,1-1 0 0,3 1 0 0,-8-1 0 16,4 1 20-16,0-1-3 0,5-3 0 0,-1 4 0 15,-4-1-17-15,5 4 0 0,8-3 0 0,-9-1 0 16,5-3 0-16,0 3 0 0,0-3 0 0,0 4 0 16,4-5 0-16,0 1-9 0,0 0-1 0,-4-5 0 15,4 5 10-15,-5 0 0 0,1-4 0 0,0-1 8 16,-5 1-8-16,1-4 12 0,4 4-4 0,-5 0 0 16,1 0 0-16,-5-4 1 0,4 4 0 0,1-4 0 15,-1 3-9-15,5-3 0 0,-4 0 0 0,-1 8 0 16,0-4 11-16,1-4-3 0,-5 0-8 0,5 0 12 15,-5 0-3-15,4-4-1 0,1 4 0 0,-5 0 0 16,4 0-8-16,1-4 0 0,-1 0 0 0,1-3 8 16,-9-5-8-16,4 5 8 0,9 3-8 0,-9-8 8 15,4 1 0-15,1-1-8 0,-1 1 12 0,-4-5-4 0,0 1 4 16,5 0 0-16,-5-4 0 0,-4 3 0 0,4 1 5 0,-4 0 2 16,-5-4 0-16,5-1 0 0,0 5-5 15,-4-4-1-15,8 0 0 0,-9 0 0 0,1-1-5 0,8 1-8 16,-8 0 11-16,-1 0-11 0,-4-4 8 0,5 0-8 15,0 0 0-15,3 0 0 0,-3 0 10 0,-1-4-10 16,1-3 8-16,0 3-8 0,-5 0 0 0,4-4 0 16,5 5 0-16,-4-1 0 0,4-4 0 0,-1-3 0 15,1-1 0-15,-4 1 12 0,-1-1-12 0,-3 1 0 16,3-1 0-16,1 1 8 0,-5-1-8 0,-4 1 0 16,4 3 9-16,-4-3-9 0,0 3 0 0,0 1 9 15,0-1-9-15,-9 4 0 0,0 0 10 0,1 0-10 0,-1-3 8 0,-4 7-8 16,4 0 10-16,-4-4-10 0,0 8 12 0,-4-4-12 15,0 4 12-15,-1-4-4 0,5 4 0 16,-4-1-8-16,0 1 12 0,-5 0-4 0,1 0 0 0,3 4-8 16,-3-4 12-16,-1 3-12 0,0 1 12 0,1 0-12 15,-1 3 11-15,1 1-11 0,-5-1 10 0,4 1-10 16,0 3 8-16,1-4-8 0,-5 5 0 0,-4-1 9 16,8 0-9-16,-4 5 0 0,0-1 0 0,-4-4 0 15,4 4 0-15,0-3-20 0,0 3 3 0,13 4 1 16,-13 0-132-16,0 0-27 15,9-4-5-15</inkml:trace>
  <inkml:trace contextRef="#ctx1" brushRef="#br0">24197 15827 0,'0'0'16,"0"0"-1,0 0 1,-60-65 0,60 53-1,0 5 1,0-9 0,56-7-1,-34 12 1,-22 22-16,0-3 15,-39-4 1,9 15 0,4-4-1,0-3 1,0-1 0,5-3-1,3 4 1,14-12-1,4-4 1,0 8 0,0-1-1,0-6 1</inkml:trace>
  <inkml:trace contextRef="#ctx0" brushRef="#br0" timeOffset="102122.6293">17260 11204 1015 0,'0'0'28'0,"0"-8"8"0,4 1-36 0,-4-1 0 0,9 0 0 0,-9 1 0 16,0 7 88-16,0 0 10 0,4-8 2 0,1 0 1 15,-1 5 0-15,-4 3 0 0,0 0 0 0,4-4 0 16,1 4-47-16,-5 0-10 0,4 4-1 0,0 7-1 15,0 1-13-15,5 7-2 0,-5 0-1 0,-4 8 0 0,5 3-1 0,-1 5 0 16,0-5 0-16,1 5 0 0,-5 7-4 0,0 0-1 16,4-4 0-16,0 1 0 0,-4-9-11 0,0 1-9 15,0 0 12-15,5-8-12 0,-5 3 20 0,0-6-2 16,0-5-1-16,0 0 0 0,4-3-7 0,-4-5-2 16,0-7 0-16,0 0 0 0,0 0 4 0,13 0 0 15,-13-3 0-15,0 3 0 0,8-12 3 0,-3-3 1 16,8-4 0-16,-5-4 0 0,1-4-6 0,4 0-1 15,-5 0 0-15,1 0 0 0,0 1-9 0,-5 3 0 16,9 0-12-16,0 7 12 0,-9 1 0 0,0 3 0 16,-4 12 0-16,5 0 12 0,-1 0-12 0,5 8-11 15,-5 4 3-15,-4 3 0 0,4-4 8 0,1 9 0 0,-1-5 0 0,-4 4 0 16,4-4 0-16,5 1 0 0,-5-1 0 0,0 0 0 16,5-3 0-16,-5-5 0 0,9 1 8 0,-4-4-8 15,4 0 18-15,-5-4-1 0,5 0 0 0,0-8 0 16,-4 4 7-16,4-7 0 0,4-1 1 0,-4 1 0 15,9-1-8-15,-5 1-1 0,-4-4-1 0,0-1 0 16,-5-3-15-16,5 0 8 0,0 4-8 0,-4-5 0 16,4 1 0-16,-5 0-18 0,1-4 2 0,0 4 1 15,-1-8-111-15,1 4-22 16,-5-4-5-16,-4 1-497 0,0-5-99 0</inkml:trace>
  <inkml:trace contextRef="#ctx0" brushRef="#br0" timeOffset="102310.1923">17652 10702 1677 0,'0'0'36'0,"-13"-4"8"0,13 4 2 0,0 0 2 0,0 0-38 0,0 0-10 16,0 0 0-16,0 0 0 0,0 0 84 0,0 0 14 15,0 0 3-15,13 4 1 0,4 0-35 0,1 4-7 16,3-8-2-16,1 0 0 0,4 0-33 0,-1 0-6 16,6 0-2-16,3-4 0 0,-4-4-5 0,5 4-2 15,-9 1 0-15,4 3 0 0,-4-4-10 0,-5 0-9 16,1 4 9-16,-5 0-13 15,-4 0-106-15,0 0-21 0,-5-4-4 0</inkml:trace>
  <inkml:trace contextRef="#ctx0" brushRef="#br0" timeOffset="102482.0428">17902 10748 1630 0,'0'0'36'0,"0"0"7"0,0 0 1 0,-9 4 3 0,5 8-38 16,-4-5-9-16,3 1 0 0,1 3 0 0,0 8 86 0,4-3 15 0,-5-1 3 0,5 4 1 15,0 0-49-15,0 4-11 0,0-3-1 0,0 3-1 16,5 0-33-16,-5-4-10 0,0 0 0 0,4 0 0 16,0-8-35-16,1 5-13 15,-1-5-4-15</inkml:trace>
  <inkml:trace contextRef="#ctx0" brushRef="#br0" timeOffset="102778.9488">18118 11124 1699 0,'0'0'37'0,"0"0"8"0,0 0 2 0,0-12 1 0,4 4-39 0,-4 1-9 15,0 7 0-15,0 0 0 0,0 0 29 0,4-8 4 16,5 4 1-16,-9 4 0 0,4 4 14 0,9 0 4 15,-4 4 0-15,4-1 0 0,-5 5-2 0,1-1 0 16,-1 5 0-16,5-1 0 0,5 4 2 0,-10 0 1 16,1 4 0-16,4-4 0 0,0 4-23 0,-5 0-5 15,1 0-1-15,4 0 0 0,0 4-8 0,-5-4-3 0,-3 4 0 0,-1-8 0 32,9 4-33-32,0-4-8 0,-9-4 0 0,-4-7-1 15,9 4-113-15,-9-5-22 0,8 1-5 0,-8-8-443 0,0 0-88 0</inkml:trace>
  <inkml:trace contextRef="#ctx0" brushRef="#br0" timeOffset="102997.7247">18548 10997 1888 0,'0'0'80'0,"0"0"-64"0,0 0-16 0,0 0 0 15,0 8 65-15,-8 3 11 0,4 5 1 0,-5 3 1 16,0 0 17-16,-4 4 3 0,0 4 1 0,1 0 0 15,-1 3-37-15,-5-3-7 0,5 7-2 0,-4-3 0 16,0 0-21-16,0 3-5 0,4-3-1 0,0 0 0 16,0-1-16-16,4 1-10 0,1-1 12 0,3-3-12 15,-8-4-24-15,9 0-12 0,0 0-3 0,4-4-747 16,0-3-150-16</inkml:trace>
  <inkml:trace contextRef="#ctx0" brushRef="#br0" timeOffset="103294.6295">18553 11698 1393 0,'0'0'30'0,"0"0"6"0,0 0 2 0,13-4 2 0,-5 0-32 0,5 1-8 16,-8-1 0-16,-1 0 0 0,0 0 110 0,0 0 20 0,5 0 4 0,-5-3 1 16,5-1-31-16,-5 4-7 0,1-3-1 0,-5 7 0 15,0 0-28-15,0 0-5 16,0 0-2-16,0 0 0 0,0 0-15 0,0 0-3 0,0 0-1 0,0 7 0 15,-5 5-8-15,1 3-2 0,0 0 0 0,-5 1 0 16,9 3-32-16,-4 0 0 0,-1 0 0 0,5-3-9 16,5 3 9-16,-5-8 0 0,4 4 0 0,0-3 0 15,5 3 0-15,0-3 0 0,-1-1 0 0,1-3-8 16,-1 0-4-16,10-1-1 0,-5 1 0 0,0-8 0 16,-1 0-99-16,6-4-20 0,-5-4-4 0,0 1-1 15,0-5-77-15,-1 1-15 0,-3-5-3 16</inkml:trace>
  <inkml:trace contextRef="#ctx0" brushRef="#br0" timeOffset="103450.9031">18729 11342 2170 0,'0'0'48'0,"0"0"9"0,0 8 3 0,0 3 1 0,0-3-49 0,0 3-12 16,0 1 0-16,0-1 0 0,5 1 0 0,-1-5 0 15,-4 5 0-15</inkml:trace>
  <inkml:trace contextRef="#ctx0" brushRef="#br0" timeOffset="104107.2231">19203 11139 1354 0,'0'0'38'0,"0"0"10"0,0 0-39 16,0 0-9-16,0 0 0 0,0 0 0 0,5-4 70 0,-5 4 12 0,0 0 2 0,0 0 1 15,8 4 2-15,1 0 0 0,0 0 0 0,3-1 0 16,1 1-31-16,9 0-7 0,-9 0-1 0,4 0 0 16,9-4 12-16,-4 0 1 0,3 0 1 0,1 0 0 15,-4 0-14-15,8 0-2 0,-4-4-1 0,4 0 0 16,-4 4-21-16,-9-4-5 0,9 4-1 0,-5-4 0 15,1 1-10-15,4 3-8 0,-13 0 9 0,8-4-9 16,1 4 0-16,-18 0 0 16,5 0-11-16,-9 0 11 0,0 0-58 0,0 0-4 0,0 0-1 0,0 0-652 15,0 0-130-15</inkml:trace>
  <inkml:trace contextRef="#ctx0" brushRef="#br0" timeOffset="104357.2425">19324 11487 2000 0,'0'0'56'0,"0"0"14"0,0 0-56 0,4 0-14 16,5-3 0-16,0-1 0 0,-1 4 34 0,5 0 4 0,-4 0 1 0,8 0 0 16,-4 4 13-16,8-4 2 0,1 0 1 0,8 0 0 15,-4 0-11-15,0 0-3 0,4 0 0 0,0 0 0 16,5-4-12-16,-5 4-2 0,4 0-1 0,1 0 0 15,-5 0-16-15,0 0-10 0,-4 0 12 0,4 0-12 32,-4 0-102-32,-9 0-27 0,0 0-6 0,1-4-853 0</inkml:trace>
  <inkml:trace contextRef="#ctx0" brushRef="#br0" timeOffset="105357.4043">20578 11051 1094 0,'0'0'24'0,"0"0"4"0,0 0 2 0,-4-12 2 0,-1 1-32 0,5 11 0 15,0-8 0-15,-4 0 0 0,0 5 92 0,4 3 12 16,0 0 2-16,-5-4 1 0,5 4-28 0,0 0-6 15,0 0-1-15,0 0 0 0,-8 0-32 0,8 0-8 16,0 0 0-16,0 0-1 0,-9 11-11 0,5-3-3 16,4 11 0-16,-4-4 0 0,4 5-6 0,0 3-2 15,4 3 0-15,-4 1 0 0,4 0 3 0,0 4 1 16,-4-1 0-16,0 1 0 0,0 0 0 0,0 3 0 0,0-7 0 0,-4 4 0 16,4-1-13-16,4-7 8 0,-8 4-8 0,4-8 0 15,4 0 9-15,-4 0-9 0,5-3 8 0,-5-5-8 16,8 1 8-16,-8-5-8 0,0-3 0 15,0-4 8-15,0 0 0 0,5 0-8 0,-5 0 12 0,4-11-4 16,5 3 10-16,-1-7 2 0,-3 3 0 0,3-11 0 16,1 0-8-16,4 0-2 0,-5-4 0 0,-3-3 0 15,3 3-10-15,5-4 0 0,-4 5 9 0,-1 3-9 16,1 0 0-16,4 3 0 0,0 1 0 0,-4 4 0 16,-1 3 0-16,1 1 8 0,-1 3-8 0,1 5 0 15,0-1 0-15,-1 4 8 0,-3 7-8 0,3 1 0 16,-4 3 0-16,1 1 0 0,3 7 0 0,-8-4 8 15,5 5-8-15,-1 3 12 0,0 0-4 0,-4-4 0 16,5-4-8-16,-5 0 12 0,8 1-4 0,-8-1 0 16,5 0 0-16,-1-3 0 0,4-5 0 0,1-3 0 15,-5 0 3-15,5 0 1 0,0-4 0 0,4-4 0 0,-1-4 18 16,1-3 4-16,5-4 1 0,-5-4 0 0,4-1-15 0,0-3-4 16,0 0 0-16,-4-3 0 0,4-1-1 0,1-4-1 15,-5 4 0-15,0 1 0 0,-1-5 4 0,6 4 1 16,-5 0 0-16,0 4 0 0,-9 4-3 15,4 0 0-15,1 4 0 0,0-1 0 0,-5 5-6 0,-4-1-2 16,0 12 0-16,0 0 0 16,0 0-38-16,0 0-8 0,0 0-2 0,9 0-749 15,4 4-151-15</inkml:trace>
  <inkml:trace contextRef="#ctx0" brushRef="#br0" timeOffset="105669.9362">21298 11541 1414 0,'0'0'31'0,"0"-11"6"0,0-1 2 0,4 4 1 0,0-3-32 0,0 3-8 0,-4 8 0 0,0 0 0 16,0 0 52-16,0 0 9 0,0 0 2 0,0 0 0 15,0 0-12-15,0 0-3 0,0 0 0 0,0 0 0 16,-4 12 9-16,0 3 2 0,0 4 0 0,4 4 0 16,0 4-15-16,0-4-2 0,0 0-1 0,0 4 0 15,8 0 9-15,-8-1 2 0,0 5 0 0,0-8 0 16,4 0-17-16,-4 4-3 0,5 3-1 0,-1-10 0 0,-4 3-22 16,4-4-9-16,-4-8 8 0,0 1-8 0,0-12 0 0,0 0 0 15,0 0-9-15,0 0 9 16,0 0-160-16,0 0-26 0,5-12-5 0</inkml:trace>
  <inkml:trace contextRef="#ctx0" brushRef="#br0" timeOffset="106185.6042">21138 10541 1213 0,'0'0'26'0,"0"0"6"0,0 0 0 0,0 0 4 0,0 0-36 0,0 0 0 16,0 0 0-16,0 0 0 0,0 0 104 0,0 0 13 15,0 0 3-15,0 0 1 0,0 0-47 0,0 0-10 16,0 0-1-16,9 0-1 0,4 0-2 0,4 0 0 16,0 0 0-16,5 0 0 0,12 4 4 0,-17-4 1 15,9-4 0-15,4 4 0 0,-4 4-10 0,0-4-3 16,0 0 0-16,0 4 0 0,-5-4-17 0,5 4-4 16,-4-4-1-16,-1 0 0 0,-3 0-14 0,-1 0-2 15,4 0-1-15,-8 0 0 0,0-4-13 0,0 0 0 0,-9 4 0 16,1 0 0-1,-5 0-144-15,0 0-24 0,0 0-6 0</inkml:trace>
  <inkml:trace contextRef="#ctx0" brushRef="#br0" timeOffset="106404.3769">21444 10668 1872 0,'0'0'41'0,"0"0"9"0,0 0 2 0,0 0 0 15,0 0-42-15,0 0-10 0,4 0 0 0,5 7 0 16,-9-3 82-16,4 8 14 0,1-1 4 0,-5 5 0 16,4-1-39-16,-4 4-7 0,-4 0-2 0,4 0 0 15,0 4-24-15,-5 0-6 0,1-7-1 0,4 3 0 16,0 0-21-16,0-4 0 0,-9-3 0 0,9 3 8 16,-4-3-52-16,4-1-11 0,4-7-1 0,-4-4-650 15,0 0-130-15</inkml:trace>
  <inkml:trace contextRef="#ctx0" brushRef="#br0" timeOffset="106763.7491">21707 11265 1571 0,'-13'-15'44'0,"13"15"11"0,-4-8-44 0,4-3-11 0,-5-5 0 0,5 5 0 15,-4-4 64-15,4 3 12 0,0-3 1 0,0 3 1 16,4 1 6-16,5 3 2 0,0-3 0 0,8 3 0 16,-9 4-31-16,10 0-7 0,-1 4 0 0,0 4-1 15,9-4 7-15,0 8 2 0,-5 3 0 0,14 1 0 16,-14 7-27-16,5 0-5 0,0 0 0 0,0 4-1 15,-4 0 7-15,-5-4 2 0,0 1 0 0,-4-1 0 16,4 0-10-16,-4 4-2 0,-4 0 0 0,-1-4 0 16,1 0-20-16,0 0 0 0,-5 0 0 0,0-3 0 15,0-1-12-15,1 0-6 0,-1-7-2 0,-4 4 0 16,9-9-128-16,-9-3-27 0,0 0-5 16,0 0-504-16,0-3-100 0</inkml:trace>
  <inkml:trace contextRef="#ctx0" brushRef="#br0" timeOffset="106998.1499">22289 10905 2138 0,'0'0'47'0,"0"0"9"0,0 0 3 0,-9-4 1 0,5-3-48 0,4 7-12 16,0 0 0-16,-13 0 0 0,13 0 90 0,-9 7 15 16,1 1 3-16,-10 7 1 0,5 1-55 0,5 3-11 15,-14 4-3-15,5 4 0 0,0-1-20 0,-9 1-4 16,4 4 0-16,-4 3-1 0,5-3 3 0,-5 4 1 0,5-5 0 15,-1-3 0-15,0 4-6 0,9-5-1 0,1-3 0 0,3 0 0 16,0 0-12-16,1-3 0 0,-1 2 0 0,0-6 0 31,9 3-117-31,-4-4-20 0,8 1-4 0,1-1-613 0,-1-4-122 0</inkml:trace>
  <inkml:trace contextRef="#ctx0" brushRef="#br0" timeOffset="107357.5674">22332 11840 1944 0,'0'0'43'0,"0"0"9"0,8-4 1 0,1-4 1 16,0 1-43-16,-1-5-11 0,5 1 0 0,-4-5 0 0,4-3 0 15,0 0 0-15,-5 0 0 0,5-4 8 0,-4 0 6 0,4 0 1 16,0 4 0-16,-9-4 0 0,4 4 50 0,1 3 11 15,-5 1 1-15,-4 4 1 0,5-1-11 0,-5 12-3 16,0 0 0-16,0 0 0 0,0 0-44 0,0 0-8 16,-9 4-3-16,-4 4 0 0,5 7-9 0,-5 0 0 15,0 4 0-15,4 0 0 0,-4 8 0 0,9 0 0 16,0-4 0-16,4 0 0 0,-9 0-9 0,18 0 9 16,-9 0 0-16,4-4 0 0,0 4 0 0,9-8 0 15,0 5 0-15,9-9 0 0,-10 4 0 0,6-7 0 16,8 0 0-16,-13-1 0 0,12-3 0 0,-7-4 0 15,-1 4-10-15,4-8 10 16,-3 0-116-16,-1-3-17 0,4-1-4 0,-8 0-1 16,5 1 17-16,-6-5 3 0,1-3 1 0,-4 3-414 0,0 1-82 15</inkml:trace>
  <inkml:trace contextRef="#ctx0" brushRef="#br0" timeOffset="107513.8656">22629 11288 2541 0,'0'0'56'0,"0"0"11"0,0 0 2 0,0 0 3 0,9 4-57 0,-1 0-15 0,1 4 0 0,-1-1 0 15,-3 1 42-15,3 3 6 0,1-3 0 0,0 4 1 16,-5 3-49-16,5-4 0 0,-5 1 0 0,0-1-804 16,0-3-158-16</inkml:trace>
  <inkml:trace contextRef="#ctx0" brushRef="#br0" timeOffset="123545.6269">17407 12931 1034 0,'0'-19'29'0,"-5"12"7"0,5-5-36 0,0 12 0 16,5-8 0-16,-5 1 0 0,4-5 76 0,-4 5 8 15,4-5 1-15,-4 4 1 0,-4 1 5 0,4 7 1 16,0 0 0-16,0 0 0 0,0 0-29 0,0 0-6 16,0 0-1-16,0 0 0 0,0 0-20 0,-4 7-5 15,-1 1-1-15,5 7 0 0,-4 1-13 0,4 3-2 16,0 4-1-16,0 8 0 0,4-1 3 0,1 8 1 15,-5 1 0-15,4 3 0 0,0 0 5 0,5 0 1 16,-9 4 0-16,0 0 0 0,0-4 5 0,0 8 2 0,0 0 0 16,0 0 0-16,0-1-7 0,0-6 0 0,0-5-1 15,0-4 0-15,-9-3-8 0,9-4-2 0,0-8 0 0,0 4 0 16,0-4-13-16,0 0 11 0,0-3-11 0,-4-9 10 16,4 1-10-16,0-8 0 0,0 0 0 0,-4-8 8 31,4 1-37-31,-5-5-8 0,5-7-2 0,-4 0-653 0,4-4-132 0</inkml:trace>
  <inkml:trace contextRef="#ctx0" brushRef="#br0" timeOffset="123826.9067">17484 12717 1482 0,'0'0'42'0,"0"0"9"0,0 0-41 0,0 0-10 15,0 0 0-15,0 0 0 0,0 0 64 0,0 0 12 16,0 0 1-16,0 0 1 0,4 11-16 0,5 1-3 15,-5 7-1-15,1 0 0 0,-1 4-27 0,-4 4-6 16,4 4-1-16,1-1 0 0,-5 5 8 0,4-1 2 16,-4 1 0-16,4 3 0 0,-4 4 6 0,0-4 0 15,0 5 1-15,9-1 0 0,-9 4-1 0,0 0 0 16,0 0 0-16,4 0 0 0,-4-4-14 0,0 0-3 16,0 0-1-16,4-8 0 0,1 1-14 0,-1-8-8 15,0-1 10-15,-4-3-10 0,5-3 0 0,-1-1 0 16,0-8 0-16,1-3-10 15,-5 0-41-15,0-8-8 0,0 0-1 0,8-4-644 0,1-8-128 0</inkml:trace>
  <inkml:trace contextRef="#ctx0" brushRef="#br0" timeOffset="124280.1225">17743 13085 1796 0,'0'0'40'0,"0"0"8"0,0 0 1 0,0 0 1 0,0 0-40 0,0 0-10 0,-13-4 0 0,13 4 0 15,0 0 85-15,0 0 15 0,0 0 4 0,-5 7 0 16,5 1-60-16,0 4-11 0,-4 3-2 0,8 4-1 16,-4 4-10-16,0 0-3 0,0 4 0 0,0 3 0 15,5-3 4-15,-5 0 1 0,0 4 0 0,4-4 0 16,5-1 2-16,-9 1 0 0,0 0 0 0,0-4 0 16,0-8-12-16,4 1-1 0,0 3-1 0,1-8 0 15,-5 5-10-15,4-9 10 0,5-3-10 0,-9-4 10 0,0 0-10 0,8-4 0 16,1-3 9-16,4-5-9 0,-5 1 0 0,5-5 8 15,-4-3-8-15,4-8 0 0,0 0 0 0,-5-3-8 16,5-1 0-16,0 1 0 0,0-1 0 0,0 4 0 16,-4 0 0-16,-1 4 0 0,1 8 8 0,0 0 0 15,-1 3 0-15,-4 5 0 0,-4 7 0 0,9 0 0 16,0 0 0-16,-1 11 0 0,-3-3 0 0,-1 7 0 16,5 8 0-16,-9 0 0 0,0 4 0 0,4 0 0 15,-4-1 0-15,0-3 8 0,4 4-8 0,0-4 9 16,-4 0-9-16,5-8 10 0,-1 5 4 0,-4-9 1 15,4 1 0-15,1-9 0 0,-5-3 1 0,4 4 0 16,-4-4 0-16,0 0 0 0,9-11 11 0,-5-1 2 0,5-3 1 16,-1 0 0-16,-4-1-4 0,5-3-1 0,0-4 0 15,-1 0 0-15,1 4 0 0,0-4 0 0,-5 4 0 16,9 0 0 0,-9 0-44-16,5-1-9 0,-1 1-1 0,1 4-1 15,0 0-99-15,-5-1-20 0,0 1-4 0,0 4-596 0,5-1-119 0</inkml:trace>
  <inkml:trace contextRef="#ctx0" brushRef="#br0" timeOffset="124561.3585">18260 12790 1908 0,'0'0'42'0,"0"0"9"0,0 0 1 0,-5-12 1 15,5 12-42-15,-4-11-11 0,4 11 0 0,0 0 0 16,0 0 86-16,0 0 15 0,0 0 3 0,0 0 1 0,0 0-72 15,0 0-14-15,4 15-3 0,1 8-1 0,3 0-5 0,-3 4-1 16,-5 3 0-16,4 5 0 0,-4 3 19 0,4 1 3 16,-4-1 1-16,5 4 0 0,-5 4-12 0,0-4-1 15,0 4-1-15,0 0 0 0,0-4-18 0,0 0 10 16,4-3-10-16,-4-1 8 0,0-4-8 0,4-7 0 16,-4 4 9-16,0-12-9 0,5 0 0 0,-5-7-13 15,0-1 1-15,0-11 1 16,0 0-95-16,0 0-19 0,0 0-4 0,0-19-545 15,0-4-109-15</inkml:trace>
  <inkml:trace contextRef="#ctx0" brushRef="#br0" timeOffset="124780.2086">18333 12640 1796 0,'-9'-19'40'0,"9"19"8"0,0-8 1 0,0 8 1 0,0-11-40 0,0 11-10 0,0 0 0 0,0 0 0 16,0 0 72-16,0 0 13 0,0 0 3 0,5 8 0 15,-1 3-28-15,0 8-6 0,1 0-1 0,-1 8 0 16,5 0-27-16,-1 4-6 0,-8 7 0 0,0 0-1 16,4 8 27-16,1-4 6 0,3 4 0 0,-8 0 1 15,0 4-9-15,0-4-1 0,0 0-1 0,0 4 0 16,0-4-23-16,5 0-5 0,-1 0-1 0,0-8 0 16,5 0-13-16,0-3-16 0,-1-5 3 0,1 1-799 15,-1 0-159-15</inkml:trace>
  <inkml:trace contextRef="#ctx0" brushRef="#br0" timeOffset="125108.2948">18592 13858 2156 0,'0'0'48'0,"0"0"9"0,0 0 3 0,0 0 0 0,0 0-48 0,0 0-12 15,0-11 0-15,4 3 0 0,-4-3 58 0,8 3 10 16,-3-3 1-16,3-1 1 0,1 1-31 0,0-1-7 15,4 1 0-15,-5 3-1 0,5-4-1 0,-4 5 0 16,-9 7 0-16,4-4 0 0,5 0-11 0,-9 4-3 0,0 0 0 16,0 8 0-16,8 3-1 0,-8 5-1 0,-8 3 0 0,3 0 0 15,1 0-3-15,-5 0-1 0,5 0 0 0,0 0 0 16,4 1 2-16,-5-5 0 0,1 4 0 0,4-4 0 16,4 1-4-16,1-5-8 0,-1 1 12 0,5-5-4 15,-1 1-8-15,5-8 0 0,4-4 0 0,-4-7 0 16,5-1 0-16,-1 1 0 0,0-8 0 0,0-1 0 15,1-3-24-15,-1 4 0 0,-4-4 0 0,0 0 0 32,0 0-81-32,-5 0-17 0,1-3-3 0,-1-1-970 0</inkml:trace>
  <inkml:trace contextRef="#ctx0" brushRef="#br0" timeOffset="125452.1382">18592 12353 2023 0,'0'0'44'0,"-5"-4"10"0,5 0 2 0,0 4 0 0,0 0-44 0,0 0-12 16,-8 0 0-16,8 0 0 0,0 0 64 0,0 0 12 15,0 0 1-15,0 0 1 0,0 0-39 0,8 4-8 16,1 4-2-16,-1 0 0 0,-3-1-4 0,-1 1-1 15,5 3 0-15,-9 1 0 0,4 3-5 0,-4 4-2 16,-4 0 0-16,4 1 0 0,-5 3-5 0,1 0 0 16,0 0-1-16,-1-4 0 0,5 4 17 0,0-4 3 15,5 0 1-15,-5-4 0 0,4 4-5 0,5-7-1 16,-1-1 0-16,5-3 0 0,0 0-2 0,0-8 0 0,4 0 0 0,5 0 0 16,-5-8 0-16,5 0 0 0,-1 1 0 15,1-5 0-15,-1-3-5 0,1 3-2 0,-1 1 0 0,-3-1 0 16,-1 1-17-16,0 0 0 0,-8 3 0 0,4-4 0 31,-5 5-73-31,-3-1-19 0,-5 8-3 0,0 0-747 0,8-8-150 0</inkml:trace>
  <inkml:trace contextRef="#ctx0" brushRef="#br0" timeOffset="125967.7595">19328 13073 2030 0,'0'0'44'0,"0"0"10"0,0 0 2 0,0 0 1 0,9 0-45 0,0 4-12 0,4-4 0 0,-1 0 0 16,10 0 32-16,-9-4 4 0,8 4 0 0,1-4 1 16,4 0-1-16,-9 1 0 0,5-1 0 0,-5 0 0 15,4 0-18-15,-3 0-4 0,3 4-1 0,-4-4 0 16,-4 1-5-16,9-1-8 0,-5 0 11 0,-8 0-11 15,4 0 0-15,-13 4 0 0,0 0 0 0,0 0 0 16,0 0-108-16,0 0-24 0,0 0-6 0</inkml:trace>
  <inkml:trace contextRef="#ctx0" brushRef="#br0" timeOffset="126141.3807">19165 13303 2044 0,'-9'0'45'0,"9"0"10"0,0 0 1 0,4-4 1 0,9 0-45 16,0 0-12-16,4-3 0 0,5 3 0 0,4 0 52 0,-5-4 9 0,10 5 2 15,-6-5 0-15,6 0-25 0,3 4-5 0,-4-3-1 0,0 3 0 16,5-4-32-16,-9 8 0 0,4-4 0 0,-9 4 0 16,5 4 18-16,-4-4 10 0,-5 4 1 0,0 0-750 15,0-4-151-15</inkml:trace>
  <inkml:trace contextRef="#ctx0" brushRef="#br0" timeOffset="126719.5664">20160 12736 1918 0,'0'0'42'0,"-9"-8"9"0,9 8 1 0,0 0 3 0,0 0-44 0,0 0-11 0,0 0 0 0,0 0 0 15,-4 8 12-15,-5 0 1 0,5 11 0 0,0 4 0 16,0 4-3-16,4 3-1 0,-9 5 0 0,5-1 0 16,-1 8 4-16,5 1 1 0,0-1 0 0,0 0 0 15,0 0 26-15,0 0 6 0,0 4 1 0,5-4 0 16,-5-4-15-16,4 1-2 0,-4 3-1 0,0-4 0 15,0-3-18-15,0-1-11 0,9-3 12 0,-9-4-12 16,-9-1 8-16,9-6-8 0,0-1 0 0,0-4 0 16,0 0-17-16,0-7-11 0,0 3-1 15,-4-7-650-15,4-4-129 0</inkml:trace>
  <inkml:trace contextRef="#ctx0" brushRef="#br0" timeOffset="126985.2117">20324 12690 1864 0,'0'0'41'0,"0"0"9"0,0 0 2 0,0 0 0 0,0 0-42 0,-9 8-10 0,5-1 0 0,4 5 0 16,0 3 9-16,0 4 0 0,-5 4 0 0,5 4 0 16,0 4-9-16,0-1 0 0,0 5 0 0,0-1 8 15,0 9 13-15,0-5 3 0,0 4 0 0,0 0 0 16,-4 4 24-16,0-4 4 0,8 4 2 0,-4-4 0 15,-4 4-19-15,4-4-4 0,0 1-1 0,4-5 0 16,-4 4-19-16,4-8-11 0,1 1 12 0,-1-8-12 16,9 0 0-16,-4-5-11 0,4-6 0 0,-9-1 0 15,0-7-135-15,9-1-27 0,-4-3-6 16</inkml:trace>
  <inkml:trace contextRef="#ctx0" brushRef="#br0" timeOffset="127485.2729">20599 12985 1990 0,'0'0'44'0,"0"-4"8"0,0 4 3 0,0 0 1 0,0 0-44 0,0 0-12 16,-4 8 0-16,4 3 0 0,0 5 33 0,0-1 5 16,0 8 1-16,0 4 0 0,-4 3-3 0,4 1-1 15,0 4 0-15,-4 3 0 0,-1-4-16 0,1 5-3 16,4-1-1-16,-4-4 0 0,4 1 9 0,0-5 3 15,0-3 0-15,4 0 0 0,-4-4-11 0,4-4-3 16,1-3 0-16,-1-1 0 0,0-4-13 0,0-7 11 16,1 4-11-16,-5-8 10 0,8-8 0 0,1 1 0 15,4-5 0-15,-4-7 0 0,-1 0 5 0,1-4 1 0,-1-8 0 16,1-3 0-16,0-1-7 0,-1-3-1 16,1 0 0-16,0-1 0 0,-1 9-8 0,-4-1 0 0,5 0 0 0,-5 8 8 15,5 4-8-15,-5 4 0 0,1 3 0 0,3 5 0 16,-8 7 0-16,0 0 0 0,0 0 0 0,5 4 0 15,-1 3 10-15,0 5-10 0,-4-1 12 0,4 5-12 16,-4-1 11-16,0 0-11 0,0 4 10 0,0-3-10 16,0-1 17-16,5-4-2 0,-5 1-1 0,4-4 0 15,-4-1 6-15,4 1 0 0,1-4 1 0,-1 0 0 16,0-4-5-16,9 0 0 0,-8-4-1 0,3-4 0 16,1-3 13-16,4-5 2 0,0 1 1 0,0-4 0 15,-1 0-17-15,-3-8-3 0,4 4-1 0,4-4 0 16,-8 0 11-16,8 0 3 0,-4 1 0 0,4-1 0 15,-12 4 6-15,3 0 2 0,-3 4 0 0,-5 3 0 16,4 1-32-16,0 4 0 0,0-1 0 0,-4 12 0 16,9-8-32-16,-9 8-5 0,0 0-2 0,0-3 0 15,13 3-164-15,-13 0-33 0,0 0-6 0</inkml:trace>
  <inkml:trace contextRef="#ctx0" brushRef="#br0" timeOffset="127735.2919">20987 13395 2176 0,'0'0'62'0,"0"0"13"0,0 0-60 0,0 0-15 0,0 0 0 16,0 0 0-16,0 0 17 0,-8 11 1 0,8-3 0 0,0 3 0 16,0 1 6-16,0 3 2 0,0 4 0 0,0 1 0 15,0 3 12-15,0 0 2 0,0-4 1 0,0 4 0 16,0 0 11-16,8 0 3 0,-8 0 0 0,0-8 0 15,0 4-28-15,0 0-6 0,0-7-1 0,5-1 0 16,-5 1-9-16,0-12-3 0,4 7 0 0,-4-7 0 31,0 0-34-31,9 0-7 0,-9 0-2 0,8-7 0 0,5-9-183 0,-9 1-37 0,5-4-7 16</inkml:trace>
  <inkml:trace contextRef="#ctx0" brushRef="#br0" timeOffset="128016.5796">21254 12805 2379 0,'0'0'52'0,"0"0"12"0,0 0 1 0,0 0 2 0,0 0-54 0,0 0-13 16,0 0 0-16,0 0 0 0,0 0 62 0,-4 15 10 16,4 1 1-16,0 3 1 0,0 4-44 0,0 4-9 15,-8-1-1-15,8 9-1 0,0-1-9 0,-5 1-2 16,5 7 0-16,-4 0 0 0,0-4 9 0,-1 8 2 15,5 0 0-15,-4 4 0 0,0-4-19 0,-1-4 0 16,1 0 0-16,0-3 0 0,4-5 0 0,-5 1 0 16,5-9 8-16,0 1-8 0,5-4 0 0,-5-4-12 15,-5-7 1-15,10-1 1 16,-5-7-40-16,0-4-8 0,0 0-2 0,0 0 0 16,4-8-137-16,5-3-28 0,-5-8-6 0,0-8-677 0</inkml:trace>
  <inkml:trace contextRef="#ctx0" brushRef="#br0" timeOffset="128251.0767">21345 12679 2005 0,'0'0'44'0,"0"0"8"0,0 0 3 0,0 0 2 0,0 0-45 0,0 0-12 0,0 0 0 0,0 0 0 16,0-8 45-16,0 8 7 0,0 4 2 0,4 3 0 15,1 5-34-15,-1 3-6 0,0 8-2 0,-4 4 0 16,4 4 21-16,1 3 4 0,-5 4 1 0,4 1 0 15,-4 3 6-15,0 4 0 0,0 0 1 0,0 0 0 16,-4 4-1-16,4-4-1 0,-5 7 0 0,5 1 0 16,0-1-23-16,0 1-4 0,0-4 0 0,0-4-1 0,0-4-15 15,0-8 0-15,0 1 0 0,-4-8-10 16,4-4-156-16,0-4-31 0,-4-4-7 0,0-3-807 16</inkml:trace>
  <inkml:trace contextRef="#ctx0" brushRef="#br0" timeOffset="128891.6664">21418 13809 1760 0,'0'0'39'0,"0"0"8"0,0 0 1 0,4-8 1 0,1 0-39 0,3-3-10 16,1 3 0-16,4-3 0 0,-9 3 31 0,5-4 4 16,4 1 1-16,4-1 0 0,0 1-16 0,-4 3-2 15,4 1-1-15,5 3 0 0,-13 0 13 0,4 0 2 16,-1 8 1-16,-3 0 0 0,0 3-1 0,-1 5 0 16,-8-1 0-16,0 5 0 0,-4 3-4 0,4 4 0 15,-9 0-1-15,1 0 0 0,-1 7 0 0,-4-3 0 0,5 0 0 16,-1 0 0-16,-4 0 17 0,4-8 4 0,1 0 1 15,4 0 0-15,-5-7-16 0,5 3-3 0,-1-7-1 16,5-1 0-16,5-3-15 0,-5-4-3 0,0 0-1 0,4-8 0 16,9-3-10-16,-5-1 0 0,5-7 0 15,0 0 0 1,5-4-33-16,-6-4-9 0,10 1-2 0,-5-5 0 16,-4 4-108-16,-4-4-23 0,8 5-4 0,-4-5-769 0</inkml:trace>
  <inkml:trace contextRef="#ctx0" brushRef="#br0" timeOffset="129235.4667">21560 12629 2026 0,'-13'-19'57'0,"13"11"14"0,0-3-57 0,5-1-14 15,-1 1 0-15,0-1 0 0,5 1 8 0,-5-1-8 16,5 1 11-16,0-1-11 0,3 4 33 0,-3 5 0 15,4-5 0-15,-4 4 0 0,-1 4-11 0,1 0-2 16,-5 4-1-16,-4-4 0 0,9 8 10 0,-9-1 3 16,0 9 0-16,0-1 0 0,-9-4-16 0,9 9-2 15,-8-1-1-15,3 4 0 0,-8-4-5 0,5 4 0 0,-1 0-8 16,0 0 12-16,1 0 3 0,4-4 0 16,4-4 0-16,0 1 0 0,0-5 10 0,4 1 3 15,0-5 0-15,5-3 0 0,-1 4-11 0,1-5-1 16,4 1-1-16,-4-4 0 0,8-4 1 0,4 4 0 0,-8-7 0 15,9-1 0-15,-9-3-16 0,4 3 0 0,0-3 0 16,0-5-10-16,1 5 18 0,-1-1 3 0,0 5 1 0,-4-1 0 31,-4-4-41-31,-1 9-8 0,5-1-2 0,-4 0 0 16,-1 4-105-16,-8 0-22 0,0 0-4 0</inkml:trace>
  <inkml:trace contextRef="#ctx0" brushRef="#br0" timeOffset="129516.9549">21836 13265 1760 0,'0'0'39'0,"0"0"8"0,0 0 1 0,0 0 1 0,0 0-39 0,0 0-10 16,0 0 0-16,9-12 0 0,-1 8 59 0,1-3 9 15,4-1 3-15,0 4 0 0,4-4-8 0,0 1-2 16,1-1 0-16,3 1 0 0,1-1 4 0,4 0 1 15,4 1 0-15,-9-1 0 0,5 0-29 0,0-3-5 16,-5 3-2-16,5 4 0 0,-4-3-18 0,4-1-4 16,-5 4-8-16,-3-4 12 0,-1 5-12 0,0-1 0 15,-4 0 0-15,0 4 0 16,-9-4-32-16,5 4 0 0,-5-4 0 0,-4 4 0 16,0 0-49-16,0 0-10 0,0 0-1 0,0 0-1 15,-13-4-87-15,5 1-18 0,-5-5-3 0</inkml:trace>
  <inkml:trace contextRef="#ctx0" brushRef="#br0" timeOffset="129704.2589">22099 12870 1836 0,'0'0'40'0,"0"0"9"0,0 0 2 0,0 0 0 0,0 0-41 0,0 8-10 0,0 7 0 0,4 4 0 16,-4 0 60-16,0 8 11 0,9 4 1 0,-9 3 1 16,4 5-13-16,-4 3-2 0,5-4-1 0,-5 4 0 15,4 0-29-15,-4 4-7 0,0 0-1 0,0-7 0 16,4-1-12-16,-4-4-8 0,0-3 8 0,0-4-8 15,4-4 0-15,-4-4 0 0,5-8-10 0,-5 1 10 16,4-4-144-16,-4-8-21 0,0 0-5 0</inkml:trace>
  <inkml:trace contextRef="#ctx0" brushRef="#br0" timeOffset="130251.2043">22909 12855 1814 0,'0'0'40'0,"0"0"8"0,0 0 1 0,0 0 3 0,0 0-42 0,9 7-10 16,-1 1 0-16,5 7 0 0,-4 5 0 0,-1-1 0 15,1 4 9-15,0 4-9 0,-1 3 0 0,5 1 0 16,-8 7 0-16,-1-3-8 0,0-1 24 0,-4 1 4 15,0-5 2-15,0 5 0 0,0-5 18 0,-4 1 4 16,0 0 1-16,-1-1 0 0,5-3-28 0,0 0-5 16,-8 0-2-16,3-4 0 0,1-4-2 0,0 0-8 15,4-8 12-15,-5 1-4 0,5-4-8 0,0-8 0 16,0 0 0-16,0 0-11 16,0 0-86-16,0 0-18 0,-4-8-3 0</inkml:trace>
  <inkml:trace contextRef="#ctx0" brushRef="#br0" timeOffset="130532.472">22974 12495 1892 0,'0'0'53'0,"0"0"13"0,0 0-53 0,0 0-13 0,0 0 0 0,0 0 0 16,4 4 16-16,-4 3 0 0,4 5 0 0,-4-1 0 15,13 5 2-15,-13 3 1 0,0 4 0 0,0 3 0 16,9 5 1-16,-5 4 1 0,0-1 0 0,1 1 0 15,3 7 1-15,-8 0 0 0,0 4 0 0,0 0 0 16,5 4 29-16,-1 3 5 0,-4-3 2 0,-9 0 0 16,5 0-8-16,0-1-2 0,-1-3 0 0,5 0 0 15,-4 0-34-15,4-4-14 0,-4-3 11 0,4-1-11 16,4-4 0-16,-4-7 8 0,-4-4-8 0,4-4 0 16,4 1-27-16,-4-9-8 0,0-7-1 0,0-4-1 15,0 0-148-15,0 0-30 0,0-12-5 0</inkml:trace>
  <inkml:trace contextRef="#ctx0" brushRef="#br0" timeOffset="131001.2729">23275 12836 1897 0,'0'0'41'0,"0"0"9"0,0 0 2 0,0 0 2 0,0 0-43 0,0 0-11 0,0 7 0 0,9 9 0 16,-5-1 32-16,-4 4 4 0,5 0 0 0,-1 8 1 15,0 0-15-15,-4 4-3 0,0-1-1 0,0 1 0 16,0 3 22-16,0-3 4 0,0 0 0 0,0 3 1 16,-4-3-6-16,0-5-2 0,4 1 0 0,-5 0 0 15,5-4-13-15,-4 4-2 0,4-8-1 0,0-4 0 16,4 1-5-16,-4-5-2 0,0-7 0 0,0-4 0 16,0 8-2-16,0-8 0 0,5-12 0 0,-1 1 0 15,0-5 3-15,1 1 0 0,3-4 0 0,-8-8 0 16,4 0-5-16,5-3-1 0,-5 3 0 0,5-4 0 15,0-3-9-15,-1 3 0 0,-3-3 0 0,3 3 0 16,1 4-9-16,-1 4 9 0,-3 4 0 0,-1 4 0 16,5 3 0-16,-5 1-8 0,5 7 8 0,-1 4 0 15,-4 4 0-15,1 3 0 0,-1 9 0 0,-4-1 0 16,4 8 0-16,1 0 0 0,-1 0 0 0,-4 0 0 0,0 0 0 16,0 0 0-16,4 0 0 0,1-4 0 0,-1-4 0 0,0 1 0 15,1-5 0-15,3 1 0 0,1-5 0 0,-5-3 0 16,5-4 0-16,-1 0 0 0,1-4 19 15,4-3-3-15,-5-5 0 0,5-3 0 0,-4 0 8 0,4-5 0 16,-4-3 1-16,4 4 0 0,-1-4-3 0,-3 0-1 16,4-4 0-16,-9 4 0 0,-4 0-10 0,5 4-3 15,3-4 0-15,-3 4 0 16,-1 4-46-16,0 3-10 0,0 1-1 0,-4 3-776 16,5 1-155-16</inkml:trace>
  <inkml:trace contextRef="#ctx0" brushRef="#br0" timeOffset="131224.6037">23676 13334 1969 0,'0'0'43'0,"0"7"9"0,4 5 1 0,-4 3 3 16,-4 4-44-16,0 0-12 0,8 0 0 0,-4 4 0 0,0 0 21 0,-4 0 3 15,4 0 0-15,0-3 0 0,4-1-24 0,-4 0 0 16,0-8 0-16,4 5 0 0,5-9 0 0,-9-3 0 15,0-4-12-15,0 4 4 0,4 0 8 0,-4-4 0 16,0 0 0-16,0 0 0 16,0-12-66-16,5 1-8 0,-1-4-2 0,0 3-748 15</inkml:trace>
  <inkml:trace contextRef="#ctx0" brushRef="#br0" timeOffset="131474.5971">23922 12499 1879 0,'0'0'41'0,"0"0"9"0,0 0 2 0,0 0 0 0,0 0-41 0,0 0-11 0,-9 7 0 0,5 1 0 16,-1 3 67-16,1 5 11 0,0-1 2 0,4 4 1 16,-9 0-9-16,5 4-3 0,0 0 0 0,-1 0 0 15,5 0-25-15,0 0-4 0,0 0-2 0,5 0 0 16,-5 4-25-16,0-8-5 0,4-4 0 0,0 1-8 15,-4-1-14 1,9 0-10-16,-9-3-1 0,0-1-1 0,0-3-141 16,0 0-28-16,0-1-5 0,-9-3-416 0,1 0-82 0</inkml:trace>
  <inkml:trace contextRef="#ctx0" brushRef="#br0" timeOffset="131646.5449">23775 12928 1616 0,'-13'0'46'0,"13"0"10"0,0 0-45 0,0 0-11 16,0 0 0-16,-8-4 0 0,3 4 109 0,5 0 20 15,0 0 4-15,0 0 1 0,0 0-46 0,0 0-10 16,9 0-2-16,8 0 0 0,-4 0-20 0,4-4-4 16,1-4 0-16,3 4-1 0,1 1-21 0,-1-1-4 15,1 0-1-15,-1 0 0 0,1 0-25 0,-9 4 8 16,0-4-8-16,0 4 0 16,4 0-19-16,-9 0-9 0,1 4-1 0,0-4-722 15,-9 0-144-15</inkml:trace>
  <inkml:trace contextRef="#ctx0" brushRef="#br0" timeOffset="131896.5183">24232 12656 2116 0,'0'0'60'0,"0"0"13"0,0 0-58 0,0 0-15 0,0 0 0 0,0 0 0 15,0 0 32-15,-9 11 4 0,5 1 1 0,0 7 0 16,4 4-20-16,-9 4-4 0,5 3-1 0,-1 1 0 16,1 7 8-16,0 4 0 0,-5-3 1 0,5-1 0 15,-5 4-5-15,5-4-2 0,0 4 0 0,-5 1 0 16,5-5-14-16,-1-4 0 0,1 1 8 0,0-5-8 16,0 1-27-16,-1 0-8 0,10-4-1 0,-5-8-639 15,0 0-127-15</inkml:trace>
  <inkml:trace contextRef="#ctx0" brushRef="#br0" timeOffset="132177.8003">24262 12552 1694 0,'0'0'48'0,"-4"-11"11"0,-1 3-47 0,5 8-12 16,0 0 0-16,0-11 0 0,-4 3 69 0,4 8 12 0,0 0 3 15,0 0 0-15,0 0-24 0,0 0-5 0,0 0-1 0,0 11 0 16,4 1-15-16,1 3-3 0,-5 4-1 0,4 1 0 16,5 6 11-16,-9 5 2 0,4 0 1 0,5 7 0 15,-5-4-6-15,0 9-2 0,-4 2 0 0,5 1 0 16,-1-3-7-16,0-1-2 0,-4 4 0 0,0 0 0 16,-4-4-17-16,4 4-4 0,-4-8-1 0,-1 4 0 15,-3 0-10-15,3-7 0 0,5-1 0 0,-4 1 0 31,4-5-100-31,0-7-18 0,0 0-4 0,0-4-968 0</inkml:trace>
  <inkml:trace contextRef="#ctx0" brushRef="#br0" timeOffset="132490.3889">24391 13586 1997 0,'0'0'56'0,"0"0"13"0,0 0-55 0,0 0-14 15,0 0 0-15,0-11 0 0,0-1 46 0,5 5 6 16,-1-1 2-16,-4 8 0 0,0 0-14 0,4-11-4 16,5 7 0-16,-9 4 0 0,0 0-21 0,0 0-5 15,9 0-1-15,-9 0 0 0,4 4-9 0,0 7 8 16,0 1-8-16,-4 3 8 0,0 0 4 0,0 1 0 16,0-1 0-16,0 4 0 0,-4 0 7 0,0 0 1 15,0 0 1-15,4-3 0 0,0-1 9 0,0 4 2 16,0-3 0-16,0-5 0 0,0 1-12 0,0-12-1 15,0 0-1-15,0 0 0 0,8 0-2 0,5-4-1 16,0-4 0-16,9-3 0 0,-5-1-7 0,4-3-8 16,-3-1 11-16,-1-7-11 15,0 4-22-15,5 0-11 0,-5-4-3 0,-4 0 0 16,0 0-60-16,0-4-13 0,-5 8-3 0,1-8-573 0,-5 8-115 0</inkml:trace>
  <inkml:trace contextRef="#ctx0" brushRef="#br0" timeOffset="132834.1185">24469 12594 1850 0,'0'0'40'0,"0"-11"9"0,9-1 2 0,-9 1 1 16,8-4-41-16,5 3-11 0,0-3 0 0,0-1 0 0,4 1 20 15,0 4 1-15,1-5 1 0,-1 5 0 0,0-1 19 0,5 5 4 16,-9-1 1-16,4 4 0 0,0 0 7 0,-4 4 2 16,-4 8 0-16,4-4 0 0,-5 7-16 0,-4 1-3 15,-4-1-1-15,0 8 0 0,0 1-8 0,0 3-2 16,-4 0 0-16,0 3 0 0,4-3 33 0,-4 8 6 16,4-4 2-16,0-4 0 0,4-4-8 0,0-8-2 15,5 1 0-15,-1-4 0 0,10-8-27 0,-1-8-5 16,4 0-2-16,1-3 0 0,4-8 2 0,0-1 1 15,-5-3 0-15,9 0 0 0,-4-3-25 0,0-1-19 16,4 4 3-16,-8-4-899 16,4 4-180-16</inkml:trace>
  <inkml:trace contextRef="#ctx0" brushRef="#br0" timeOffset="695682.0752">14041 9388 896 0,'0'0'20'0,"0"0"4"0,0 0 0 0,0 0 1 0,0 0-25 0,0 0 0 0,0 0 0 0,0-7 0 16,0 7 68-16,0 0 8 0,0 0 1 0,0 0 1 15,0 0-32-15,0 0-6 0,0 0-2 0,0 0 0 16,0 0 0-16,0 0 0 0,0 0 0 0,0 0 0 15,0 0 12-15,0 0 2 0,0 0 1 0,0 0 0 16,0 0-13-16,0 0-2 0,0 0-1 0,0 0 0 16,0 0-11-16,0 0-2 0,0 0-1 0,0 0 0 15,0 0-7-15,5-8 0 0,3 1-1 0,-8 7 0 0,9-8-2 0,-9 8 0 16,8-4 0-16,5-4 0 0,-4 5 0 0,0-1 0 16,-1 0 0-16,5 0 0 0,-4 4-3 0,-1 0-1 15,5 0 0-15,-4-4 0 0,4 0 0 0,-5 4 0 16,5-3 0-16,-4 3 0 0,4 0 3 0,0 0 0 15,0-4 0-15,0 4 0 0,0 4 6 0,0-4 2 16,0-4 0-16,-1 4 0 0,1 0-1 0,5 0 0 16,-1 0 0-16,0-4 0 0,-8 0-6 0,4 4-1 15,4-4 0-15,0 4 0 0,-4 0 1 0,4 0 0 0,1 0 0 0,-6 0 0 16,1 0 3-16,5 0 1 0,-5 0 0 0,-13 0 0 16,17 0-17-16,-4 0 8 0,4-4-8 0,-4 4 0 15,4 0 12-15,-4-3-12 0,0 3 12 0,0 0-12 16,4 0 15-16,-8 0-4 0,4-4-1 0,0 4 0 15,-1-4 2-15,1 4 0 0,5 0 0 0,-5 0 0 16,0 0-4-16,4 0-8 0,-4 0 12 0,4 0-4 16,0 0-8-16,-8-4 10 0,4 4-10 0,4 0 10 15,-4 0-10-15,4 0 0 0,-4 4 9 0,0-4-9 16,0 0 0-16,0 4 8 0,4 0-8 0,-4-4 0 16,0 0 0-16,0 0 0 0,4 0 0 0,-4 3 8 15,0-3-8-15,0 4 0 0,8-4 0 0,-3 0 8 16,-1 0-8-16,4 0 0 0,-8 0 0 0,-13 0 0 15,22 0 8-15,-5 0 0 0,5 0 0 0,-5 0 0 16,0 4-8-16,0-4 0 0,1 0 0 0,-1 0 0 16,0 0 0-16,0 0 0 0,5 4 0 0,-9-4 0 0,0 0 0 15,4 4 0-15,0-4 0 0,0 0 8 0,-4 4-8 16,9-4 0-16,-9 0 8 0,4 0-8 0,0 0 9 16,1 0-9-16,-1 0 12 0,4 0-12 0,-3 0 20 0,-1 0-2 15,4 0-1-15,-3 0 0 0,3 0-7 16,-4 3-2-16,1-3 0 0,3 0 0 0,-4 0-8 0,5 4 0 15,-1-8 0-15,1 4 8 0,0 4-8 0,-1-4 0 16,1 4 0-16,-1-4 0 0,1 4 8 0,4-4-8 16,-14 0 8-16,10 0-8 0,0 0 8 0,-5 4-8 15,0-4 8-15,5 0-8 0,-5 0 0 0,0 0 0 16,0 0 8-16,1 0-8 0,-1 0 8 0,0 0-8 16,5 0 12-16,3 0-4 0,-7 0-8 0,3 0 0 0,1 0 0 15,-1 0 0-15,1 0 11 0,-1 0-3 0,5 0-8 0,-4 0 12 16,-1 0 14-16,5 0 2 0,0-4 1 0,-4 4 0 15,3 0-29-15,1 0 0 0,0-4-8 0,4 4 8 16,-8-4 0-16,4 0 9 0,-5 4 1 0,-8-3 0 16,9 3-1-16,-5-4 0 0,0 4 0 15,-4-4 0-15,4 0 0 0,-4 0 0 0,0 4 0 0,0-4 0 16,0 1 0-16,0 3 0 0,-4-4 0 0,-1 4 0 16,-4 0-9-16,-4 0 10 0,0 0-10 0,0 0 10 15,0 0-10-15,0 0 0 0,0 0 0 0,0 0-11 16,0 0-114-16,0 0-23 15,-8 7-5-15</inkml:trace>
  <inkml:trace contextRef="#ctx0" brushRef="#br0" timeOffset="701033.5406">2575 15509 759 0,'0'0'16'0,"0"0"4"0,0 0 1 0,0 0 1 0,0 0-22 0,0 0 0 0,0 0 0 0,0 0 0 16,0 0 84-16,0 0 12 0,0 0 2 0,0 0 1 15,0 0-23-15,9 0-4 0,4 4 0 0,0-4-1 16,4 0-5-16,-4 0-1 0,17 0 0 0,-8 0 0 15,3-4 2-15,10 4 0 0,4 0 0 0,-5 0 0 16,1 0-2-16,8 0 0 0,-4 0 0 0,-5-4 0 16,5 4-18-16,-13 0-4 0,-1-4-1 0,6 4 0 15,-6 0-22-15,6 0-4 0,-10-3 0 0,5-1-1 16,0 0-15-16,8 4 8 0,-16-4-8 0,3 0 0 31,-12 0-16-31,-1 1-10 0,-8 3-2 0,0 0-636 16,0 0-127-16</inkml:trace>
  <inkml:trace contextRef="#ctx0" brushRef="#br0" timeOffset="701486.7156">2588 15693 1591 0,'0'0'35'0,"0"0"7"0,-4 4 2 0,-9 0 0 0,13-4-35 0,0 7-9 0,0 5 0 0,4-8 0 16,5 3 24-16,-5 1 4 0,9 0 0 0,0-5 0 16,4 5 20-16,9-4 4 0,9 0 0 0,-1 0 1 15,1-1 2-15,-1-3 0 0,9 4 0 0,-8 0 0 16,3 0-7-16,1 0 0 0,-13-4-1 0,4 4 0 16,0-1-15-16,-8 1-4 0,-1 0 0 0,-3-4 0 15,-5 8-12-15,-5 3-4 0,5-3 0 0,-4-1 0 16,4 1-12-16,-13 7 0 0,0-3 0 0,0 3 0 15,-9 1 0-15,5-5 0 0,-14 4 0 0,10 1 0 16,-9-1 0-16,-1 0 0 0,-3-3 0 0,4 3 0 0,-1 4-16 16,-7-3 1-16,7-5 0 0,1 1 0 0,-4-1 4 0,-1 1 1 15,5-1 0-15,-5-3 0 0,5-1 10 0,0 1 0 16,-5 4 0-16,14-5 0 0,-14 1 0 0,18 0 0 16,-14-8 0-16,10 7 0 0,-1-3 0 0,9-4 8 15,-4 4 0-15,4-4 0 0,0 0 15 0,13 0 3 16,0-4 1-16,4-4 0 0,5 5 11 0,8-5 2 15,-9-4 1-15,14-3 0 0,-5 4-1 0,0-1 0 16,5-3 0-16,3 3 0 0,-8-7-23 0,1 4-5 16,12 3 0-16,-13-3-1 0,4 0-11 0,-8-1-12 0,4 9 2 15,-17-1-800 1,5 0-160-16</inkml:trace>
  <inkml:trace contextRef="#ctx0" brushRef="#br0" timeOffset="701721.5329">2924 16693 1378 0,'-4'15'30'0,"-5"-7"6"0,9 7 2 0,0-4 2 15,0 9-32-15,0-5-8 0,9 4 0 0,-5-4 0 16,5 1 52-16,-5-1 8 0,9-4 3 0,0 1 0 15,-4-1 13-15,4-3 2 0,8 4 1 0,-12-5 0 16,12-3-51-16,-12 0-11 0,12-4-1 0,-3-4-1 0,-1 0-27 0,-4-3-4 16,4-5-2-16,-4 1-828 15</inkml:trace>
  <inkml:trace contextRef="#ctx0" brushRef="#br0" timeOffset="701908.6442">3054 16417 2149 0,'0'0'47'0,"0"0"9"0,0 0 3 0,0 0 2 0,0 0-49 0,0 0-12 15,0 11 0-15,0-3 0 0,0 0 22 0,4-1 2 0,4 1 0 16,-8-4 0-16,13 3-16 0,-8-3-8 0,8 4 10 16,-9-8-10-1,9 4-58-15,-5-4-18 0,10-4-3 0,-5 4-541 0,0-8-108 16</inkml:trace>
  <inkml:trace contextRef="#ctx0" brushRef="#br0" timeOffset="702346.2381">3898 15762 1872 0,'0'0'41'0,"0"0"9"0,0 0 2 0,0 0 0 15,0 0-42-15,0 0-10 0,0 0 0 0,0 0 0 16,4 8 48-16,-4 3 8 0,0 1 2 0,0 7 0 16,0 0 8-16,-4 8 2 0,-9-1 0 0,9 5 0 0,-5 0-12 15,-8 7-1-15,8 0-1 0,-4 4 0 0,1 1 0 0,-6-5 0 16,1 0 0-16,0-3 0 0,4 3-23 0,-4-4-5 16,4-3-1-16,-5-4 0 0,6-4-9 0,7-4-1 15,-12 0-1-15,4-3 0 0,4-5-6 0,1-7-8 16,-1 3 11-16,1-7-11 0,8 0 0 0,-5 0 0 15,-8-3 0-15,13-5 0 0,-8 0-22 0,-1-7 2 16,1-4 0-16,3-4 0 16,-8 0-11-16,9-4-1 0,4 4-1 0,0 0 0 0,0 4 9 0,0-4 3 15,9 8 0-15,-1-1 0 0,-3 5 21 0,-1 3 0 16,9 4 8-16,-5-3-8 0,5 7 24 0,-13 0-1 0,13 4 0 0,-8-1 0 16,7 1 14-16,-3 4 3 0,-9-8 1 0,13 8 0 15,4-1 7-15,-12-3 0 0,3 8 1 16,1-5 0-16,-9-7-9 0,13 8-1 0,-9 3-1 15,-4-11 0-15,9 12-24 0,8-5-5 0,-4-3-1 0,-5 4 0 16,-8-8-21-16,9 8-5 0,8-5-1 0,-12 1 0 31,3 4-176-31,5-4-35 0,0 3-7 0,-9-7-910 0</inkml:trace>
  <inkml:trace contextRef="#ctx0" brushRef="#br0" timeOffset="702596.2062">4083 16486 2224 0,'0'0'49'0,"0"0"11"0,-8 4 1 0,-1-1 1 0,9 5-50 0,-13 4-12 15,9-5 0-15,-9 9 0 0,4 3 43 0,1 0 5 16,-1 0 2-16,-4 4 0 0,5 0-26 0,-1 4-6 16,5 0-1-16,4-1 0 0,-9-3 18 0,9-3 3 15,9-5 1-15,-5-4 0 0,5 1 3 0,-1-8 1 16,5 3 0-16,-4-7 0 0,8-3-25 0,0-1-5 15,0-4-1-15,5-3 0 0,0 3-22 0,-5-4-5 16,0 1-1-16,0-4 0 16,-4 3-124-16,4 1-24 0,-8-5-6 0,4 1-541 15,-4 0-108-15</inkml:trace>
  <inkml:trace contextRef="#ctx0" brushRef="#br0" timeOffset="702768.1006">4152 16045 2415 0,'0'0'53'0,"0"0"11"0,0 0 3 0,0 8 1 0,5 0-55 0,3 3-13 0,-8 4 0 0,0-3 0 15,5 3 62-15,-1 4 10 0,-4-3 1 0,4-1 1 16,0 0-45-16,1-3-9 0,3-1-1 0,-8 1-1 16,5-4-52-16,-5-8-10 0,0 0-3 0,0 0-1127 15</inkml:trace>
  <inkml:trace contextRef="#ctx0" brushRef="#br0" timeOffset="710945.7484">12960 17485 1026 0,'0'0'22'0,"0"0"5"0,0 0 1 0,0 0 1 0,0 0-29 0,0 0 0 16,0 0 0-16,-5-11 0 0,-3 3 73 0,8 8 9 16,0 0 2-16,0 0 0 0,0 0-8 0,-4-7 0 15,4 7-1-15,0 0 0 0,0 0-23 0,0 0-4 16,0 0 0-16,0 0-1 0,8-4 0 0,-8 4 0 16,0 0 0-16,0 0 0 0,9 4-17 0,-9-4-3 15,8 7-1-15,1-3 0 0,-9 4-6 0,0 3-2 0,0 1 0 16,4 3 0-16,-8 0 2 0,4 5 1 0,0-1 0 0,0 8 0 15,0-4 3-15,0 3 0 0,0 1 0 0,0-4 0 16,0 0 8-16,0 0 1 0,0 4 1 0,-9-4 0 16,9 0-8-16,0 4-2 0,-8-1 0 0,3 1 0 15,1 0-12-15,0 0-2 0,0 0-1 0,-1 0 0 16,-3-8-9-16,-1 0 12 0,9 0-12 0,0 0 12 16,-13-7-12-16,4-1 10 0,1-3-10 0,-1-1 10 15,9-7 1-15,-8 8 0 0,-1-8 0 0,-8 0 0 16,17 0 6-16,-13-4 2 0,-4 0 0 0,-1-3 0 15,5-5-7-15,0 1-2 0,1-1 0 0,-6 1 0 16,5-5-10-16,5 1 8 0,-1 0-8 0,9-4 8 16,-13 3 5-16,9-3 1 0,8 0 0 0,1-4 0 15,3 4-5-15,1 0-1 0,-1 0 0 0,14-1 0 16,-5 5 12-16,0 0 3 0,-4-4 0 0,5 3 0 16,7 5 2-16,1-4 1 0,-8-1 0 0,-6 5 0 0,10 3-9 0,-13-3-1 15,4 3-1-15,-5 0 0 0,1 4-15 0,-1 1 9 0,5-1-9 16,-4 0 8-16,-9 4-25 0,4 0-6 0,9 0-1 15,-4 0 0 1,-1 0-176-16,1 0-36 0,0-4-8 0,4 0 0 0</inkml:trace>
  <inkml:trace contextRef="#ctx0" brushRef="#br0" timeOffset="711773.997">14886 16463 1260 0,'0'0'28'0,"0"0"5"0,-4-4 2 0,4 4 0 15,-9-4-35-15,0 4 0 0,1-4 0 0,8 4 0 16,-13-4 88-16,4 4 12 0,1-3 1 0,-1 3 1 16,9 0-13-16,-9 0-2 0,9 0-1 0,-8 3 0 0,-1 1-27 0,5 0-6 15,-1 8-1-15,5-1 0 0,0 4-16 0,0 1-4 16,5 7-1-16,-1 0 0 0,0 7 1 0,1 1 1 15,3 3 0-15,-3 1 0 0,3-1 9 0,-3-3 2 16,3 0 0-16,-8 3 0 0,4-7-18 16,-4 4-3-16,0-1-1 0,-4 1 0 0,4-4-5 0,0 7-1 15,-13-7 0-15,5 4 0 0,-5-5 3 0,0-3 0 16,4-3 0-16,-4-5 0 0,0 0-19 0,-4 1 0 16,4-9 0-16,-4 1 0 0,0-4 0 0,-1 0 10 15,1-4-10-15,0 0 12 0,0-8-4 0,-1 0-8 16,-3-3 12-16,8-1-4 0,4-3-8 0,1-4 0 0,3 0 0 15,5-1 0-15,0 1 0 0,5 0 0 0,8-4 0 0,4 4 0 16,0 0 0-16,5 0 0 0,4 0 0 0,-5 3 0 16,9 1 17-16,-4 0 2 0,4-1 0 0,-4 1 0 15,0 0 11-15,4-1 2 0,-13 5 1 16,5-4 0-16,-1 7-33 0,1-4-19 0,-5 1 3 0,0-1 0 31,1 5-48-31,-1-5-10 0,-4 1-2 0,0-1-735 0,0 1-147 0</inkml:trace>
  <inkml:trace contextRef="#ctx0" brushRef="#br0" timeOffset="712518.1481">16984 16394 1494 0,'0'0'32'0,"0"0"8"0,0 0 0 0,0 0 3 0,0 0-35 0,0 0-8 0,0 0 0 0,0 0 0 16,0 0 17-16,-8 8 2 0,3-1 0 0,1 1 0 15,4 3 19-15,4-3 4 0,1 3 1 0,-5 5 0 16,4-1 9-16,0 0 1 0,5 5 1 0,-5 3 0 15,9 3 15-15,-13 5 3 0,4 0 1 0,-4 7 0 16,5 0-13-16,-1 1-2 0,-4-1-1 0,-4 0 0 16,4 0-16-16,-5-11-3 0,1 0-1 0,-4 4 0 15,3-4-17-15,-3-4-3 0,-1 0-1 0,-4-1 0 16,4 1 11-16,-8 0 1 0,0-3 1 0,0-1 0 16,0-8-1-16,-5 1 0 0,0-5 0 0,1-3 0 15,-5 0-9-15,0-8-3 0,0 0 0 0,0-3 0 16,5-9-16-16,-5 5 0 0,9-4 0 0,0-5 0 15,4-3 16-15,0 0-1 0,8-3 0 0,5 3 0 0,5-4-2 16,8 0 0-16,0 4 0 0,8 0 0 16,1 0 13-16,-1 4 2 0,9 0 1 0,-4 4 0 0,0-1-3 15,0 5-1-15,4-5 0 0,0 5 0 0,-4-1-13 0,0 1-4 16,4-1 0-16,-13 5 0 16,5-1-47-16,-1 0-9 0,-3 1-3 0,-1-1 0 15,0 0-157-15,0 1-32 0,5-5-7 0</inkml:trace>
  <inkml:trace contextRef="#ctx0" brushRef="#br0" timeOffset="719050.307">3006 16823 1094 0,'0'0'24'0,"0"0"4"0,0 0 2 0,-8-4 2 0,-5 0-32 0,13 4 0 16,-9-4 0-16,0-3 0 0,9 7 98 0,-4-4 14 15,-5-4 2-15,9 8 1 0,-4-7-19 0,4 7-3 0,-13-8-1 0,13 8 0 16,-4-4-24-16,4 4-4 0,0 0-2 0,0 0 0 16,0 0-6-16,0 0 0 0,0 0-1 0,0 0 0 15,0 0-27-15,0 0-4 0,-9 8-2 0,9 3 0 16,0 1-6-16,9-1-2 0,-9 4 0 0,4 5 0 15,9-1 10-15,-9 0 1 0,5 4 1 0,0 0 0 16,-1 0 8-16,10 11 2 0,-10-3 0 0,1-4 0 16,4 7-4-16,0-3-1 0,0-4 0 0,-9 3 0 15,4 1-14-15,-8-4-2 0,0 3-1 0,5 1 0 16,-10-4-5-16,5 0-1 0,-8-4 0 0,4 0 0 16,-9 0 6-16,0-4 1 0,0 4 0 0,4-8 0 15,-12-3 5-15,3-1 2 0,1 1 0 0,0-5 0 16,-5-3-10-16,5 0-1 0,-9-4-1 0,5-4 0 15,-9-4-10-15,4 1 0 0,8-9 9 0,-7 1-9 16,12-4 12-16,-5 4-3 0,14-1 0 16,-9-3 0-16,13 0-1 0,0-4-8 0,0 8 12 0,0-4-4 0,5 3-8 0,7-3 10 15,6 4-10-15,-1 3 10 0,4-3-10 0,1 7 0 16,0 1 0-16,-1-1 0 0,1 0 8 0,8 1 5 16,-13 3 2-16,9-4 0 0,-9 4-15 0,5 1 0 15,4-5 0-15,-18 8 0 0,9-8-10 0,-4 4-8 16,-4 1-2-16,4-1 0 15,-5 0-159-15,5-4-32 0,-4 4-6 0</inkml:trace>
  <inkml:trace contextRef="#ctx0" brushRef="#br0" timeOffset="719971.985">4109 16654 414 0,'0'0'8'0,"0"0"3"0,0 0 0 0,0 0 1 0,0 0-12 0,5-7 0 0,-5 7 0 0,8-8 0 16,-8 8 0-16,0-8-16 0,0 8 3 0,4-7 1 15,5-1-9-15,-5-3-2 0,-4 11 0 0,0 0 0 16,5-4 82-16,-5 4 16 0,0 0 3 0,0 0 1 16,0 0 21-16,0 0 5 0,0 0 1 0,0 0 0 15,0 0-17-15,0 0-3 0,0 0-1 0,0 0 0 16,0 0-22-16,0 0-5 0,0 0-1 0,0 0 0 16,0 0 5-16,-9-4 1 0,5 4 0 0,4 0 0 15,0 0-5-15,-5 0-1 0,1 0 0 0,4 0 0 16,0 0 5-16,0 0 1 0,-17 4 0 0,17-4 0 15,0 0-4-15,-4 4-1 0,-5-4 0 0,0 3 0 16,9-3-22-16,-4 8-5 0,4 0-1 0,0 3 0 0,0-3-17 16,4 7-3-16,-4 0-1 0,9 5 0 0,-9 3 5 0,4 0 1 15,1 3 0-15,-1 1 0 0,5 0 9 0,-1 0 3 16,-4 0 0-16,1-1 0 0,3 5-1 0,-3-4 0 16,-1 0 0-16,-4 0 0 0,-4-5-9 0,4-6-1 15,-9 3-1-15,5-4 0 0,-1-3-2 0,1-1 0 16,-9 5 0-16,5-5 0 0,-1 1 2 0,-8 3 0 15,0-4 0-15,-1 1 0 0,-3-4-2 0,3-5 0 16,-3 1 0-16,4 0 0 0,-1-4-5 0,1-4-8 16,-4 0 11-16,-1-3-11 0,9-1 15 0,-4 0-4 15,4-3-1-15,0-1 0 0,13 1-10 0,-8-1 0 16,8-3 0-16,0 4 0 0,8-1 0 0,5 1 0 0,-9-5 0 0,9 5 0 16,5 3 0-16,3 0 0 0,-4 1 0 0,5-1 0 15,4 1 8-15,0 3-8 0,4 0 12 0,-9 0-4 16,9 0 2-16,1 0 0 0,-10 4 0 0,1 0 0 15,-1-3-10-15,1 3 12 0,-1 3-12 0,-3-3 12 16,-6 0-12-16,1 0 0 0,9 0-10 0,-18 0 10 31,9 0-132-31,-4 0-20 0,4-3-4 0,-9-1-1039 0</inkml:trace>
  <inkml:trace contextRef="#ctx1" brushRef="#br0" timeOffset="634580.8159">12180 18068 0,'0'0'16,"0"0"-1,0 0 1,47-88-1,-47 80 1,5-15 0,-5 23-1</inkml:trace>
  <inkml:trace contextRef="#ctx0" brushRef="#br0" timeOffset="736562.5935">4613 15670 1094 0,'0'0'24'0,"-4"-15"4"0,4 3 2 0,0-7 2 0,0 8-32 0,4-5 0 0,-4 9 0 0,5-5 0 15,-1 4 75-15,0 1 9 0,-4 7 1 0,0-8 1 0,0 8-16 0,0 0-3 16,9-8-1-16,-9 8 0 0,4-3-14 0,-4 3-4 15,9 0 0-15,-1 3 0 0,5 9 0 0,-4-1-1 16,0 9 0-16,-1 3 0 0,5-1-6 0,-13 1-1 16,9 4 0-16,-5 0 0 0,5 8-21 0,-5-1-5 15,-4 1-1-15,0 3 0 0,0 4-3 0,-4 8-1 16,-1-4 0-16,1 0 0 0,0-8-1 0,-1 0 0 16,1-3 0-16,0-5 0 0,4-7-8 0,-13 0 12 15,9-4-12-15,-5-7 12 0,9-1-4 0,0-3 0 16,-13 0 0-16,4-4 0 0,1-4 3 0,8 0 0 15,-9-8 0-15,5-4 0 0,-5-3 1 0,5-4 0 16,4-4 0-16,0-4 0 0,4 4-12 0,5-4 12 16,-9 1-12-16,13-1 12 0,-5 0 4 0,1-4 2 15,4 1 0-15,-4 3 0 0,8 8 4 0,-4-4 1 0,0 0 0 0,0 0 0 16,0 4-7-16,-1 3 0 0,1 1-1 0,-4 4 0 16,0-5-15-16,-1 9 8 0,1-1-8 0,-5-4 0 15,5 5 0-15,-5-1 0 0,-4 8 0 0,0 0 0 31,0 0-20-31,0 0-9 0,13-8-3 0,-13 8 0 16,0 0-93-16,0 0-19 0,0 0-4 0,0 0-500 0,0 0-99 0</inkml:trace>
  <inkml:trace contextRef="#ctx0" brushRef="#br0" timeOffset="736781.3693">4708 15992 1362 0,'-17'-62'38'0,"8"59"10"16,5 22-39-16,4 0-9 0,-9-11 0 0,1-1 0 15,-1 5 88-15,5-1 15 0,4-3 3 0,0 0 1 0,0 3-3 0,0-3 0 16,0-1 0-16,0 1 0 0,4 7-33 16,0 1-7-16,5-9-2 0,4 5 0 0,0 3-25 0,0 0-5 15,-9-3 0-15,9-4-1 0,0 3-19 0,4-3-3 16,-4-1-1-16,4 5 0 0,1-4-8 0,-10-5 0 16,5 1 0-16,0-4 8 0,0 4-24 0,-4-4-6 15,-1 0-1-15,1-4 0 16,-9 4-133-16,0 0-28 0,0 0-4 0</inkml:trace>
  <inkml:trace contextRef="#ctx0" brushRef="#br0" timeOffset="737234.8294">4993 16582 1738 0,'0'0'38'0,"0"0"8"0,0 0 2 0,0 0 1 16,0 0-39-16,0 0-10 0,0 0 0 0,0 0 0 15,0-12 52-15,0 1 8 0,0 3 1 0,0-7 1 16,8 3-18-16,-8-3-3 0,9 3-1 0,-5-3 0 16,5 7 0-16,-5-3 0 0,5-1 0 0,-9 1 0 0,0 11-4 15,0 0 0-15,8-4-1 0,-8 4 0 0,0 0-19 0,0 0-4 16,5 4-1-16,-1 3 0 0,0 1 4 0,0 0 1 16,1 3 0-16,-5-3 0 0,8 7-16 0,-8-7 9 15,0 3-9-15,0 1 8 0,5-1-8 0,-1-3 12 16,5-4-12-16,-5 0 12 0,0 0-12 0,5 3 0 15,0-3 0-15,-9-4 8 0,4 4-8 0,-4-4 0 16,8-8 9-16,1 1-9 0,0-1 0 0,-5 0 0 16,-4 8 0-16,0 0 0 15,4-11-45-15,5-5-11 0,0 1-1 0,-1 4-1 16,-8-5-130-16,0 5-25 0,4-1-6 0,-4-3-589 0</inkml:trace>
  <inkml:trace contextRef="#ctx0" brushRef="#br0" timeOffset="738039.8496">5118 16118 1998 0,'0'0'44'0,"0"0"8"0,0 0 3 0,0 0 1 15,0 0-44-15,0 0-12 0,0 0 0 0,0 0 0 16,0 8 66-16,4 3 11 0,0 1 3 0,0-1 0 16,-4 1-54-16,5-1-10 0,-1 1-3 0,5-5 0 0,-9 5-13 0,8-4-8 15,-3-1 8-15,-1 1-693 16,5-1-131-16</inkml:trace>
  <inkml:trace contextRef="#ctx0" brushRef="#br0" timeOffset="738367.7553">5346 16302 1418 0,'0'0'31'0,"0"8"6"0,0-8 2 0,0 0 1 0,-4 7-32 0,4-7-8 0,0 8 0 0,0 3 0 16,0 1 81-16,4-1 15 0,-4 5 2 0,9-1 1 16,3 0-36-16,-7 1-7 0,3-1-2 15,5 4 0-15,-4 4 2 0,0 0 0 0,-1 0 0 0,-4 4 0 16,9 0 4-16,-8 3 0 0,3 1 1 0,-3 3 0 16,-1-3-6-16,0 0-2 0,-4-1 0 0,0 1 0 15,0-4-5-15,-4-4 0 0,0 0-1 0,-1 0 0 16,-3-4-1-16,3 0 0 0,-3-4 0 0,-1 5 0 15,-4-9-26-15,0 1-6 0,0-1-1 0,0-7 0 16,5 4-13-16,-5-8 0 0,-4-8 0 0,-5 0-10 16,9-7-83-16,-13 0-17 15,9-8-3-15,0 0-1 0,4-8-83 0,4-4-17 16,1 1-3-16,3 0-1 0</inkml:trace>
  <inkml:trace contextRef="#ctx0" brushRef="#br0" timeOffset="738555.2728">5393 15930 2275 0,'0'0'50'0,"0"0"10"0,0 0 3 0,0 0 1 0,0 0-52 0,0 0-12 16,0 0 0-16,9 4 0 0,4 0 108 0,-5 4 18 16,5 3 4-16,-8 5 1 0,12-1-62 0,-8 4-12 15,-1 4-2-15,-4-4-1 0,9 0-37 0,-8 4-7 16,3 0-2-16,1-4-884 15,-5 1-176-15</inkml:trace>
  <inkml:trace contextRef="#ctx0" brushRef="#br0" timeOffset="743354.7918">6096 15804 1641 0,'0'0'36'0,"0"0"7"0,0 0 1 0,0 0 4 0,0 0-39 0,0 0-9 0,0 0 0 0,0 0 0 16,0 0 48-16,4-4 8 0,5-3 2 0,-5 7 0 15,13-8-31-15,-13 8-7 0,5-4 0 0,0 0-1 16,-1 0 19-16,5 4 4 0,4 0 1 0,1 0 0 16,-1 4 5-16,0 0 0 0,0-4 1 0,1 4 0 15,-1 0-9-15,-4 0-1 0,8-4-1 0,-3 3 0 16,-1 1-26-16,0-4-12 0,-4 0 10 0,8 0-10 15,-8 4 8-15,9-4-8 0,-13 0 0 0,-9 0 9 16,0 0-19-16,0 0-4 0,8 0-1 0,-8 0 0 16,0 0-106-16,0 0-22 0,0 0-4 0,0 0-754 15</inkml:trace>
  <inkml:trace contextRef="#ctx0" brushRef="#br0" timeOffset="743573.6026">6057 15946 1774 0,'17'0'39'0,"-17"0"8"0,0 0 1 0,-9 0 3 0,5-4-41 0,4 4-10 0,0 0 0 0,0 0 0 16,0 0 73-16,17 0 13 0,-4 0 2 0,5-4 1 16,3 4-26-16,-8-4-6 0,4 0-1 0,9 1 0 15,-13 3-4-15,4-4-2 0,9 4 0 0,-13 0 0 16,4 0-50-16,1-4 0 0,-1 0 0 0,0 4 0 31,0 0-28-31,0 0 0 0,-4-4 0 0,0 0-684 0,0 4-137 0</inkml:trace>
  <inkml:trace contextRef="#ctx0" brushRef="#br0" timeOffset="744386.205">7324 15452 1450 0,'0'0'32'0,"0"0"6"0,-5-12 2 0,5 4 1 0,5 1-33 0,-5 7-8 0,0 0 0 0,0-8 0 16,0 8 74-16,0 0 13 0,0 0 2 0,0 0 1 16,0 0-38-16,0 0-7 0,0 0-1 0,0 0-1 15,0 0-15-15,0 0-4 0,0 8 0 0,0-1 0 16,0 5-24-16,0 3 0 0,4 1-12 0,-4-1 12 15,9 4 8-15,-5 0 10 0,5 4 2 0,-5 4 0 0,4 0 4 16,1 3 2-16,-5 5 0 0,5 3 0 0,-5 1 8 16,5 7 2-16,0 3 0 0,-9-3 0 0,4 4-13 15,0 0-3-15,0 0 0 0,-4-8 0 0,0 4-11 0,0-8-9 16,5-3 12-16,-1-5-12 0,0 1 13 0,-4-4-4 16,0-8-1-16,5 0 0 0,-1-4 0 0,0 1 0 15,-4-1 0-15,0-7 0 0,0-1 3 0,0-7 0 16,0 0 0-16,0 0 0 0,0 0 1 0,0 0 0 15,0-7 0-15,0-5 0 0,-4-3-12 0,4-4 10 16,0-1-10-16,4 1 10 0,-4-4-10 0,0 0 0 16,5-7 0-16,-1 3 0 0,5-4 0 0,-9 1 0 15,4-5 0-15,4 1 0 0,1-1 0 0,0 1 0 0,-1-1 0 16,1 5 0-16,4-1 0 0,-4 0 0 0,3 4 0 0,1 1 0 16,0-1 0-16,0 4 10 0,4 0 1 15,-4 4 0-15,5 0 11 0,-1-1 2 0,4 1 1 16,-8 0 0-16,0 4-4 0,4 0-1 0,1 3 0 0,-1-3 0 15,0 7-9-15,0-3-3 0,-17 3 0 0,9-4 0 16,4 5-8-16,0-1 10 0,-13 8-10 0,4-8 10 16,1 1-10-16,-1 3 0 0,-4 4 0 0,0 0-11 15,0 0-23-15,0 0-5 0,0 0-1 16,0 0 0-16,0 0-100 0,0 0-20 0,-4 4-4 0,4 3-512 16,-5 9-102-16</inkml:trace>
  <inkml:trace contextRef="#ctx0" brushRef="#br0" timeOffset="744714.3026">7449 15923 1508 0,'0'0'33'0,"0"0"7"0,0 0 2 0,-5-4 0 0,-3 0-34 0,8 4-8 15,0 0 0-15,-5 0 0 0,1 0 36 0,4 0 6 16,0 0 1-16,0 0 0 0,0 0-18 0,0 0-3 15,0 8-1-15,4 3 0 0,5-3 15 0,-5 3 4 16,5 1 0-16,0 3 0 0,-1 1 19 0,1-1 4 16,-1 4 1-16,5 0 0 0,0 0 1 0,0 0 1 15,0 4 0-15,4-3 0 0,-8-5-10 0,8 4-3 16,0-4 0-16,-4 5 0 0,0-1-9 0,5-8-3 16,-1 1 0-16,0-1 0 0,0 1-17 0,-4-5-3 0,4 1-1 0,-8 0 0 15,8-5-20-15,-8 1 0 0,4 4 0 16,0-4 0-16,0-4 0 0,0 0 0 0,-13 0 0 0,0 0 0 31,0 0-47-31,8-4-13 0,5 0-4 0,-13 4 0 16,0 0-103-16,9-8-21 0,-1 5-4 0,1-5-740 0</inkml:trace>
  <inkml:trace contextRef="#ctx0" brushRef="#br0" timeOffset="745448.7646">8362 15781 367 0,'0'0'8'0,"0"0"1"0,0 0 1 0,0 0 1 0,0 0-11 0,0 0 0 0,0 0 0 0,0 0 0 31,0 0-24-31,0 0-8 0,0 0 0 0,0 0-1 0,0 0 16 0,0 0 3 0,0 0 1 0</inkml:trace>
  <inkml:trace contextRef="#ctx0" brushRef="#br0" timeOffset="746198.8742">8418 15766 586 0,'0'0'16'0,"0"0"4"0,0 0-20 0,0 0 0 16,0-8 0-16,0 8 0 0,0 0 98 0,0 0 15 16,0 0 3-16,0 0 1 0,0-11-26 0,0 11-6 15,0 0-1-15,0-8 0 0,0 8-11 0,0-12-2 16,0 12-1-16,0-7 0 0,0 7-10 0,0 0-3 15,0 0 0-15,0 0 0 0,0 0-7 0,0 0-2 16,0 0 0-16,0 0 0 0,0 0-9 0,0 0-3 16,0 0 0-16,0 0 0 0,0 0-7 0,0 0-1 15,0 0-1-15,0 0 0 0,0 0-8 0,0 7-2 16,-8 1 0-16,3 4 0 0,1-1 3 0,0 1 0 16,-1 3 0-16,1 0 0 0,0 8-3 0,-5-4 0 0,5 0 0 15,-5 8 0-15,-4 0 1 0,0 4 0 0,0-1 0 0,0 5 0 16,1-5-7-16,-6 1-2 0,5 4 0 0,0-9 0 15,-4 5-9-15,4-4 10 0,-4-4-10 0,4 0 10 16,0 0-1-16,-4-4 0 0,4-4 0 0,4 1 0 16,-4-5-9-16,1 1 0 0,3-1 0 0,0 1 0 15,-4-9 0-15,5 1 0 0,3 0 8 0,-3-4-8 16,-1 0 0-16,9 0 0 0,0 0 0 0,-8-15 0 16,-5 3 0-16,8-3 0 0,-3 3-10 0,3-7 10 15,1 4-8-15,0-4 8 0,-1 0 0 0,5 0-9 16,5-1 9-16,-5 1 0 0,-5 0 0 0,5 4-8 15,5-1 8-15,-1-3 0 0,-4 4 0 0,-4 3 0 16,8 1 0-16,-4-1 0 0,4 1 0 0,-4 11 0 16,0 0 0-16,5-8 0 0,-1-3 10 0,-4 11-10 15,0 0 13-15,9-8-3 0,-1 4-1 0,-3-3 0 0,-1-1-9 16,-4 8 12-16,9-4-12 0,-1-3 12 0,1 3-4 0,-9 4 0 16,0 0 0-16,8-4 0 0,5 0 2 0,-4 4 0 15,0 0 0-15,-1 0 0 0,1 0-1 0,-1 4 0 16,5 0 0-16,-8 0 0 0,3 3-1 0,1 1 0 15,8 3 0-15,-13 1 0 0,5-1-8 0,4 1 10 16,-9 3-10-16,5-3 10 0,-1 7-1 0,1-4 0 16,4 0 0-16,-4 5 0 0,-1-1 4 0,5-4 1 15,0 4 0-15,-9-3 0 0,9-1 5 0,0-4 1 16,-4 5 0-16,8-5 0 0,-4-3 8 0,0-1 1 16,9 1 1-16,-10-4 0 0,6 0-17 0,-10 0-3 15,5-1-1-15,0-3 0 0,0 0-9 0,-13 0 12 0,13-3-12 16,0-1 12-16,-4 0-12 0,3-4 0 0,-7 1-12 0,3-5 12 31,5 4-112-31,-4-7-14 0,0 0-3 0,-5-4-673 0,0 0-134 0</inkml:trace>
  <inkml:trace contextRef="#ctx0" brushRef="#br0" timeOffset="746839.6189">7052 15172 990 0,'5'-19'21'0,"-1"11"5"0,-4 1 1 0,4-1 1 0,-8-4-28 0,4 5 0 0,4-1 0 0,-4 8 0 15,0 0 126-15,0 0 19 0,0 0 4 0,0 0 1 16,0 0-57-16,0 0-11 0,-8 8-2 0,-1-4-1 15,0 3-26-15,1 9-5 0,-1-1 0 0,0 8-1 16,1 0-22-16,4 7-4 0,-5 5-1 0,5 7 0 16,-1 4-12-16,1 0-8 0,4 0 8 0,0 8-8 15,0 3 20-15,4 1-1 0,1-1 0 0,3 0 0 16,-3 9 15-16,-1-5 3 0,9 0 1 0,0 0 0 0,-5-3-10 16,5-1-3-16,0-3 0 0,0-4 0 0,0-1 4 0,0-6 1 15,4-5 0-15,-4 0 0 0,0-3-14 0,4-5-4 16,0-3 0-16,1-8 0 0,-10 0-12 0,10 1-10 15,3-5 2-15,-4-4 0 16,-4-3-27-16,5 0-5 0,-10-4 0 0,9-4-1025 16</inkml:trace>
  <inkml:trace contextRef="#ctx0" brushRef="#br0" timeOffset="747449.03">8448 15226 1418 0,'0'0'31'0,"0"0"6"0,0 0 2 0,0 0 1 0,0 0-32 0,0 0-8 16,0 0 0-16,0 0 0 0,0 0 48 0,0 0 8 0,0 0 2 0,9 7 0 15,0 5-6-15,-1-1 0 0,1 1-1 0,-1 3 0 16,5 4-26-16,5-3-5 0,-1 3 0 0,0 4-1 16,5 4 21-16,-1 3 4 0,-4 1 0 0,1 3 1 15,-1 1-1-15,0-1 0 0,-4 1 0 0,-4 3 0 16,4 0-8-16,-5 4-1 0,-4 1-1 0,1-5 0 16,-5 4-2-16,0 4 0 0,0-4 0 0,-9 4 0 15,1-4-7-15,-5 0-1 0,4-3-1 0,-4 3 0 16,0-4-5-16,-4-3-1 0,4-5 0 0,-9-3 0 15,10 4-17-15,-1-8 8 0,-5 0-8 0,1-8-763 16,4-4-157-16</inkml:trace>
  <inkml:trace contextRef="#ctx0" brushRef="#br0" timeOffset="748067.0766">8625 16754 1731 0,'0'0'38'0,"0"0"8"0,0 0 2 0,0 0 0 0,0 0-38 0,4-8-10 16,-4 1 0-16,5-1 0 0,3-4 30 0,-3 1 4 0,-1-1 1 0,4-3 0 15,5 0 13-15,-4 3 2 0,0-7 1 0,4 0 0 16,-5 4 5-16,5 3 2 0,0-3 0 0,-13 3 0 16,9 5-22-16,-1-1-4 0,1 0 0 0,-9 8-1 15,0 0-15-15,0 0-2 0,0 0-1 0,0 0 0 16,0 0-13-16,0 0 8 0,0 0-8 0,-4 12 0 15,-1-4 8-15,5 7-8 0,-8-4 0 0,8 5 0 16,-5-5 11-16,1 5-11 0,4-1 12 0,0 0-12 16,0 0 13-16,0 1-4 0,4-5-1 0,-4 5 0 15,9-5 0-15,-5-3 0 0,5 3 0 0,4-3 0 16,-9-4-8-16,9 3 8 0,-4-7-8 0,4 0 8 16,4-3-8-16,-9-1 0 0,5 0 9 0,0-4-9 15,0 1 0-15,-4-5-10 0,4 1 1 0,-5-5 0 16,1 5-30-16,0-5-5 0,-5 5-2 0,9-8 0 15,-13 4-94-15,0-1-18 0,4 1-4 0</inkml:trace>
  <inkml:trace contextRef="#ctx0" brushRef="#br0" timeOffset="748270.2454">8896 16191 1699 0,'0'0'37'0,"0"0"8"0,0 0 2 0,0 0 1 0,0 0-39 0,0 0-9 16,0 0 0-16,0 0 0 0,5 8 84 0,-1-1 16 15,0 1 2-15,-4-8 1 0,5 4-40 0,-1 7-8 16,5-3-2-16,-9-1 0 0,0-7-41 0,0 0-12 0,0 0 0 0,4 8 8 31,-4-8-54-31,0 0-10 0,0 0-3 0</inkml:trace>
  <inkml:trace contextRef="#ctx1" brushRef="#br0" timeOffset="689826.5366">13576 18769 0,'0'0'0,"0"0"31,0 0-16,0 0 1,0 0 0</inkml:trace>
  <inkml:trace contextRef="#ctx0" brushRef="#br0" timeOffset="791542.576">6031 17470 1803 0,'0'0'40'0,"0"0"8"0,0 0 1 0,-9 0 2 0,9 0-41 0,-4 4-10 0,-9 7 0 0,9-3 0 15,4-8 48-15,0 8 7 0,0-1 1 16,0-7 1-16,8 4-7 0,1 4-2 0,8-4 0 0,5 0 0 16,-5-1 14-16,9-3 2 0,4 0 1 0,9 0 0 15,-5-3-13-15,5-1-4 0,-4-8 0 0,-1 8 0 16,1 1-29-16,-5-5-7 0,0 4 0 0,-4 0-1 16,4 0-11-16,-4 4 0 0,-5-3 0 0,1-1 0 31,-5 4-34-31,-4 0-9 0,-4 7-1 0,4-7-708 0,-5 0-140 0</inkml:trace>
  <inkml:trace contextRef="#ctx0" brushRef="#br0" timeOffset="791761.7366">6152 17704 2332 0,'0'0'52'0,"0"0"10"0,0 0 2 0,0 0 1 0,4 7-52 0,5-7-13 16,-1 8 0-16,5-8 0 0,0 4 44 0,0 0 7 16,9-4 1-16,-1 0 0 0,1 0-18 0,3 0-3 15,1-4-1-15,4 0 0 0,-4 4-22 0,4-8-8 16,5 5 0-16,-5-5-776 16,0 4-159-16</inkml:trace>
  <inkml:trace contextRef="#ctx0" brushRef="#br0" timeOffset="793105.2148">7268 17240 1234 0,'0'0'27'0,"0"0"5"0,0 0 2 0,0 0 2 0,0 0-36 0,0 0 0 0,0 0 0 0,0 0 0 15,0 0 84-15,0 0 11 0,0 0 1 0,0 0 1 16,0 0-12-16,0 0-2 0,0 0-1 0,0 0 0 16,4 4-19-16,0 4-4 0,1-4-1 0,-5-1 0 15,4 5-12-15,5 0-2 0,-9-4-1 0,0 3 0 16,8 5-21-16,-4-5-4 0,1 5-1 0,-1 3 0 15,0 1 3-15,1-1 1 0,-1 4 0 0,-4 0 0 16,4 0 3-16,1 4 0 0,-5 0 0 0,0 0 0 16,4 0-8-16,5 8 0 0,-18 3-1 0,9 1 0 15,0-5-3-15,0 1-1 0,-4 0 0 0,-1-1 0 16,1 5-11-16,4-4 0 0,0-5 9 0,-4-3-9 16,-5 0 0-16,0-4 8 15,5 1-8-15,0-5 0 0,8-4 0 0,-4 1 9 0,0 3-9 0,0-3 0 16,0-5 10-16,0 5-10 0,-4-1 8 0,0-3-8 0,4-8 8 0,0 0-8 15,0 0 8-15,0 0-8 0,0 0 8 0,0 0-8 16,0 0 0-16,0 0 8 0,0 0-8 0,0 0 0 16,0 0 0-16,0 0 0 0,0 0-10 0,0 0 10 15,0 0 0-15,0 0-9 0,0-11 9 0,0 3 0 16,0-4 0-16,0 5 0 0,4-5 0 0,-4 1 0 16,-4 3 0-16,4-3 0 0,0-1 0 0,4 1 0 15,-8-1 0-15,4 4 0 0,4-3 0 0,0-1 0 16,-4 1 0-16,4-1 0 0,1 1 0 0,-5 3-8 15,8-3 8-15,-3-1 0 0,-1 1 0 0,0-1 0 16,5 1 0-16,0-1 8 0,-1-7-8 0,1 0 0 0,4 4-11 16,0-4 11-16,4-4 0 0,-4 0 0 15,0 4 0-15,0-4 0 0,4 0 0 0,4 0 8 0,-8 0 1 0,0 3 0 16,5-3 12-16,-1 4 3 0,-4-4 0 0,0 4 0 16,0 0 0-16,-5 8 1 0,1 3 0 15,-1 0 0-15,1-3-5 0,0-1 0 0,-5 1-1 0,5 3 0 16,-5 0-10-16,0 1-1 0,-4 7-8 0,0 0 12 15,0 0-12-15,0 0 8 0,0 0-8 0,0 0 0 16,0 0-24 0,0 0-10-16,0 0-2 0,0 0-1 0,0 0-163 0,0 0-33 15,0 0-7-15</inkml:trace>
  <inkml:trace contextRef="#ctx0" brushRef="#br0" timeOffset="793511.4981">7431 17658 1371 0,'5'15'30'0,"-5"-15"6"0,0 0 2 0,0 0 1 0,0 0-31 0,0 0-8 0,0 0 0 0,0 0 0 15,0 0 72-15,0 0 14 0,8 0 2 0,1 4 1 16,0 4-19-16,-9-5-4 0,4 5-1 0,0 0 0 16,5-1-6-16,-1 5-2 0,-3-1 0 0,3 5 0 15,1-5 7-15,0 5 2 0,-1-1 0 0,1 0 0 16,-1 1-10-16,5-1-3 0,-8 0 0 0,3-3 0 15,1 3-13-15,-5-4-2 0,5 1-1 0,-1-1 0 16,5-3-20-16,-13-4-4 0,9 0-1 0,-5 0 0 16,5-1-12-16,0-3 0 0,-5 4 0 0,4-4 0 15,-3 0-43-15,3-4-11 16,-8 4-2-16,9-3-1 0,-5-5-154 0,-4 8-30 0,9-8-7 0</inkml:trace>
  <inkml:trace contextRef="#ctx0" brushRef="#br0" timeOffset="793902.1639">7768 18248 1278 0,'0'0'28'0,"0"0"5"0,0 0 2 0,0-8 1 0,4 0-28 0,-4-3-8 16,0 3 0-16,8-3 0 0,-8-1 60 0,0 1 10 15,5-1 2-15,-1 1 1 0,0-1 3 0,1 1 0 16,3-1 0-16,1 5 0 0,0-1-12 0,-5 0-1 16,-4 8-1-16,8-4 0 0,1 1-37 0,-9 3-7 0,0 0-2 0,0 0 0 15,9 0-2-15,-9 0-1 0,0 0 0 0,0 7 0 16,0 5-5-16,0 3-8 0,0-3 11 0,-5 7-11 16,1-4 15-16,0 0-4 0,4 5-1 0,0-1 0 15,-5 0 17-15,1 4 3 0,8-4 1 0,-4 0 0 16,5 0 5-16,-5-7 2 0,4 3 0 0,0-3 0 15,5-1-10-15,-5-3-3 0,9-1 0 0,-13-3 0 16,9 0-10-16,-5-4-3 0,9-4 0 0,-4 0 0 16,-9 4-12-16,8-7 9 0,10-1-9 0,-6-3 8 15,-3-1-30 1,0-3-6-16,4-1-2 0,-5 1 0 0,1-4-41 0,-5 4-8 0,0-5-1 0,1 5-1 16,-1 0-95-16,-4-4-18 0,-9 0-4 0</inkml:trace>
  <inkml:trace contextRef="#ctx0" brushRef="#br0" timeOffset="794089.7461">7884 17734 1875 0,'-9'16'41'0,"9"-16"9"0,0 0 2 0,0 0 0 0,0 0-41 15,0 0-11-15,0 0 0 0,0 0 0 0,0 0 106 0,0 7 19 16,0 1 4-16,5 0 1 0,-1-4-66 0,-4 7-12 15,4-3-4-15,0-1 0 0,5-3-37 0,-5 4-11 16,5-4 0-16,-5 3 0 16,1 1-120-16,3-4-29 0,-3 0-6 0</inkml:trace>
  <inkml:trace contextRef="#ctx0" brushRef="#br0" timeOffset="794605.364">8229 17914 1670 0,'0'0'36'0,"0"0"8"0,0 0 2 0,0 0 2 0,0 0-39 16,0 0-9-16,0 0 0 0,0 0 0 0,0 0 121 0,0 0 23 0,0 0 4 0,0 8 0 15,0-8-51-15,-5 8-10 0,5-8-3 0,5 7 0 16,-5 1-51-16,0-8-10 0,0 0-3 0,0 0 0 15,8 4-8-15,-8-4-3 0,4 8 0 0,-4-8 0 16,0 0-9-16,0 0 0 0,0 0 0 0,0 0 0 16,0 0-102-1,0 0-22-15,0 0-5 0,0 0-903 0</inkml:trace>
  <inkml:trace contextRef="#ctx0" brushRef="#br0" timeOffset="794902.2699">8194 18232 1965 0,'0'0'43'0,"0"0"9"0,0 0 1 0,0 0 3 0,0 0-44 0,0 4-12 16,4 0 0-16,5 0 0 0,-5 3 111 0,5 1 20 16,-5-4 4-16,1 4 1 0,-1-1-55 0,0 1-10 15,9 0-3-15,-13-5 0 0,0-3-41 0,4 8-9 16,5-4-2-16,-9-4 0 0,0 0-25 0,0 0-6 0,0 0-1 0,4-8-791 16,1-3-158-16</inkml:trace>
  <inkml:trace contextRef="#ctx0" brushRef="#br0" timeOffset="796778.1338">9026 17236 1494 0,'0'0'32'0,"0"0"8"0,0 0 0 0,4-11 3 0,-4 11-35 0,0 0-8 15,0 0 0-15,0 0 0 0,0 0 86 0,0 0 15 0,0 0 3 0,0 0 1 16,0 0-41-16,0 0-9 0,0 0-2 0,0 11 0 15,-4 1-14-15,4 3-3 0,-5 4-1 0,1 4 0 16,-5 4 0-16,1 4 0 0,-1 3 0 0,1 5 0 16,-5-1-10-16,0 0-1 0,0 4-1 0,0-3 0 15,-4-5-7-15,4-7-2 0,0 4 0 0,-9-5 0 16,9-6-3-16,0-1-1 0,-4 0 0 0,4 0 0 16,0-7-2-16,0 3-8 0,-4-4 12 0,4 5-4 15,0-5 0-15,-4-3 0 0,0-1 0 0,4-3 0 16,0-4-8-16,-9-4 0 0,10-11 0 0,3-4 0 15,-4 11-17-15,0-7 1 0,9-4 0 0,-5 4 0 16,5-5-3-16,0 5 0 0,4-8 0 0,0 4 0 16,-5-8 19-16,5 8-12 0,0 0 12 0,5 0-10 15,-1 0 10-15,4-1 11 0,-3 1-3 0,-1 4 0 16,9 0 4-16,-9-1 0 0,5 1 0 0,0 3 0 16,-1 1 1-16,-8 11 1 0,13-8 0 0,0 4 0 15,0-3 0-15,-13 7 0 0,13 4 0 0,0 7 0 16,4 4 3-16,-4 1 1 0,0 3 0 0,0 4 0 0,0 4 4 15,0 0 1-15,0-1 0 0,-5 5 0 0,5 3 6 16,0-3 2-16,4 0 0 0,-4-1 0 0,0-3 9 0,4-4 1 16,5 0 1-16,-1-4 0 0,1 4-13 0,4-7-2 15,0-9-1-15,0-3 0 0,4-8-14 0,-4 0-2 16,-5-7-1-16,9 3 0 0,0-3-9 0,-8-5 0 16,4-3-10-16,0-4-906 15,-9-7-180-15</inkml:trace>
  <inkml:trace contextRef="#ctx0" brushRef="#br0" timeOffset="836842.7977">20255 14709 1216 0,'0'0'27'0,"0"0"5"0,0-16 2 0,-5 5 0 0,5-1-34 0,0 12 0 16,0 0 0-16,0-7 0 0,0 7 96 0,0 0 13 16,-4-12 3-16,4 12 0 0,0 0-21 0,0 0-4 0,0 0-1 15,0 0 0-15,0 0-30 0,0 0-5 0,0 0-2 0,0 0 0 16,-8 0-1-16,-5 0-1 0,13 0 0 0,0 0 0 15,-9 4-17-15,0 4-3 0,5-1-1 0,-5 1 0 16,5 3 3-16,-4 5 1 0,8-1 0 0,0 8 0 16,0 4-22-16,0 4-8 0,-9-1 0 0,9 5 9 15,0 7 0-15,0 0 0 0,0 4 0 0,0 4 0 16,-4-1 2-16,4 5 0 0,0 4 0 0,0-1 0 16,-5 0-2-16,5 1 0 0,-4-1 0 0,0-7 0 15,-1-4-9-15,5 0 8 0,-4 0-8 0,0-8 8 16,4 1-8-16,-5-5 0 0,5-7 0 0,0 0 8 15,0-4-8-15,5 0 0 0,-1-8 0 0,0 0 0 16,5-3-49-16,-5-8-3 16,1-4 0-16,8-4-688 0,-13-12-137 0</inkml:trace>
  <inkml:trace contextRef="#ctx0" brushRef="#br0" timeOffset="837186.681">20453 14563 1364 0,'0'0'30'0,"-9"-8"6"0,9 1 2 0,0 7 0 0,0 0-30 0,0 0-8 16,0 0 0-16,0 0 0 0,0 0 53 0,0 0 10 0,0 0 1 15,0 0 1-15,0 0-1 0,0 0-1 16,0 7 0-16,-8 1 0 0,3 0-23 0,1 3-4 0,0 1 0 15,0-1-1-15,-1 4-5 0,1 1-1 0,0-1 0 0,-1 8 0 16,5 0-20-16,-4 8-9 0,0-1 8 0,4 5-8 16,0 3 24-16,0 0 0 0,-5 8 0 0,5 4 0 15,0 0 8-15,0 4 0 0,0 3 1 0,-4 1 0 16,4-1 1-16,0 0 0 0,4 1 0 0,1-4 0 16,-5-5-6-16,4 1 0 0,-4-12-1 0,4 1 0 15,1-1-19-15,3-4-8 0,-3-3 8 0,-1-8-8 16,0-8-12-16,0 1-7 0,-4-1-1 0,13-7-711 15,-13-1-141-15</inkml:trace>
  <inkml:trace contextRef="#ctx0" brushRef="#br0" timeOffset="837514.7622">20755 14801 2062 0,'0'0'45'0,"0"0"10"0,0 0 1 0,0 0 3 0,0 0-47 0,-9-4-12 16,-4 0 0-16,13 4 0 0,0 0 60 0,0 0 11 15,0 0 1-15,0 0 1 0,0 0-16 0,0 0-3 0,9-4-1 0,4 0 0 16,8 4-16-16,5-7-3 0,4 3-1 0,5-4 0 15,3 4 11-15,1-3 3 0,4 3 0 0,-4 0 0 16,4 0-7-16,5 4 0 0,-5-4-1 0,0 0 0 16,4 4-31-16,-17 0-8 0,0 0 0 0,5 0 0 15,-9 4 0-15,-5-4-16 0,-3 0 2 0,-1 0 1 32,-9 4-82-32,1-4-16 0,-9 0-3 0,0 0-677 0,0 0-135 0</inkml:trace>
  <inkml:trace contextRef="#ctx0" brushRef="#br0" timeOffset="837952.2872">20819 14892 2242 0,'0'0'49'0,"0"0"11"0,0 0 1 0,0 0 3 16,0 0-52-16,0 0-12 0,0 0 0 0,0 0 0 0,0 0 39 0,5-3 5 15,7 3 0-15,6-4 1 0,3 0-8 0,5 0-1 16,4 0-1-16,-8 0 0 0,-1 1-3 0,10-5 0 15,3 8 0-15,0-8 0 0,1 8 2 0,-5-4 0 16,5 1 0-16,-5 3 0 0,-4 3-14 0,-5 1-4 16,1-4 0-16,-5 8 0 0,-8 0-8 0,3-1-8 15,-7 5 12-15,-1-5-12 0,0 5 13 0,-8-1-4 16,-5 9-1-16,1-5 0 0,-5-4-8 0,-9 9 0 16,5-5-10-16,-9 0 10 0,0 4-15 0,-4-3 3 15,4 3 1-15,-4-4 0 0,4 4 3 0,1 0 0 16,-1-3 0-16,-4 3 0 0,4-8 8 0,0 5 0 0,4 3 0 15,1-8 0-15,3 1 0 0,1-1 0 0,4 1 0 0,0-5 0 16,5 1 0-16,-1-4 14 0,5 7-3 16,0-7-1-16,4-4 5 0,0 4 1 0,4 4 0 15,4-4 0-15,5 3 2 0,5-7 1 0,-1 0 0 0,0-4 0 16,13 1 5-16,-8-1 0 0,4-4 1 0,4 0 0 16,4 1-9-16,5-1-3 0,-9-3 0 0,5-1 0 15,-5 1-13-15,0 3 0 0,-4 0 8 0,-9-3-8 16,5 3-20-1,-5 1-6-15,-8 3-2 0,-1 0 0 0,-8 4-128 0,0 0-27 16,9-4-5-16,-9 4-954 0</inkml:trace>
  <inkml:trace contextRef="#ctx0" brushRef="#br0" timeOffset="838233.566">21048 15586 2094 0,'0'0'60'0,"0"0"12"0,4 0-58 0,-4 0-14 16,0 0 0-16,0 0 0 0,0 0 0 0,0 0-13 16,4 4 2-16,-4 3 1 0,5 1 68 0,3 3 14 15,-4-3 2-15,5 3 1 0,0 1-24 0,-1 3-5 16,1-3-1-16,0 7 0 0,3 0-5 0,-3 4 0 16,0-4-1-16,-5 0 0 0,5 1 5 0,-5-1 0 15,-4 0 1-15,-4 0 0 0,4 4-10 0,-9-4-3 16,5 4 0-16,-5-4 0 0,-4 0 7 0,5-7 1 0,-1 3 0 0,-8-3 0 15,8-1-40-15,-8-3-10 0,8-4-1 0,1 0 0 32,-1-4-96-32,-4-8-19 0,0 0-4 0,-4-3-662 0,8-8-132 15</inkml:trace>
  <inkml:trace contextRef="#ctx0" brushRef="#br0" timeOffset="838374.5163">20961 15387 2217 0,'0'0'48'0,"0"0"11"0,0 0 1 0,9-8 4 0,0 8-52 0,-1 0-12 0,1 0 0 0,0 4 0 16,-1 0 98-16,5-1 17 0,-9 1 3 0,5 0 1 16,4 4-62-16,0-4-12 0,4 3-2 0,-8-3-1 15,-1 4-34-15,5-5-8 0,0 5 0 0,0-4-827 16,0 4-167-16</inkml:trace>
  <inkml:trace contextRef="#ctx0" brushRef="#br0" timeOffset="839061.7751">22069 14850 1850 0,'0'0'40'0,"0"0"9"0,0-11 2 0,0 11 1 0,0-12-41 0,0 1-11 0,4 3 0 0,-4 8 0 0,0 0 105 16,0 0 19-16,0 0 4 0,0 0 1 0,0 0-34 0,0 0-7 15,-8 8-2-15,-1 7 0 0,5 0-38 0,-5 1-8 16,-4 7-2-16,-4 0 0 0,4 4-21 0,-4-1-4 16,-1 1-1-16,-3 0 0 0,-5 4-3 0,4-5-1 15,1 5 0-15,-1-4 0 0,1 4-8 0,-5-8 0 16,9-4 0-16,-5 0 0 0,1 0 0 0,8-8 0 16,0 1 0-16,0-4 0 0,0-5-11 0,4 1 3 15,9-4 0-15,-13 0 0 0,5-7-12 0,-9-1-3 16,8-4 0-16,0-3 0 15,1 0-29-15,3 0-7 0,5-1-1 0,0-3 0 0,5 4 30 16,-1-1 6-16,0 5 0 0,5-1 1 0,0 1 35 0,-1 3 6 0,1 4 2 16,-1 1 0-16,10 3 7 0,-5 0 1 0,4 3 1 15,-4 1 0-15,8 0 21 0,-8 0 4 0,4 4 1 0,1-1 0 16,-1 1-4-16,-4 0-1 0,0-1 0 0,-5 1 0 16,10 0-22-16,-1-1-4 0,-4 1 0 15,-5 0-1-15,5-1-23 0,0-3 0 0,0 0-10 0,0 0 10 31,-4 0-174-31,4-1-28 0,-5-6-6 0</inkml:trace>
  <inkml:trace contextRef="#ctx0" brushRef="#br0" timeOffset="839343.0536">22065 15364 2030 0,'0'0'44'0,"0"0"10"0,0 0 2 0,0 0 1 0,4 7-45 0,0 1-12 15,0 0 0-15,1-1 0 0,-1 1 52 0,-4 0 9 16,9 3 2-16,-5 4 0 0,0-7-15 0,5 3-4 16,-5 1 0-16,5 3 0 0,-5-3 5 0,0 3 1 15,1 0 0-15,-1 1 0 0,5 3-4 0,-9 0-1 16,0-4 0-16,0 1 0 0,0-1-10 0,-9 0-3 16,0 1 0-16,5 3 0 0,-9-4-4 0,5 4 0 15,-1-3-1-15,-4-1 0 0,0-4-15 0,0-3-2 16,0 0-1-16,5-1 0 0,-10-3-20 0,1 0-4 15,4-8-1-15,-4-3 0 16,0-5-125-16,0 1-26 0,-1-5-5 0,5-7-964 0</inkml:trace>
  <inkml:trace contextRef="#ctx0" brushRef="#br0" timeOffset="839483.693">21983 15026 2170 0,'0'0'48'0,"0"0"9"0,0 0 3 0,4-3 1 0,9 3-49 0,-4-4-12 0,-1 4 0 0,-8 0 0 15,13 7 96-15,-4-3 16 0,4 4 3 0,-5 0 1 16,5-1-56-16,0 1-10 0,-4 3-2 0,4-3-1 16,-5 0-47-16,1-1 0 0,-1 1 0 0,10-4-817 15,-14 4-159-15</inkml:trace>
  <inkml:trace contextRef="#ctx0" brushRef="#br0" timeOffset="840108.8087">22862 14885 1836 0,'0'0'40'0,"0"0"9"0,0 0 2 0,0 0 0 15,0 0-41-15,0 0-10 0,0-12 0 0,0 12 0 16,0 0 75-16,0 0 13 0,-9-4 2 0,5 4 1 16,-5 0-27-16,1 4-4 0,-1 0-2 0,0 4 0 15,-4-4-6-15,0 3 0 0,1 5-1 0,-1-1 0 0,4 1-7 16,-4 3 0-16,4 4-1 0,-8 0 0 0,4 1-20 0,0 2-4 15,0 5-1-15,5-4 0 0,-5 4-18 0,0 4 0 16,4-4 8-16,5-4-8 0,0 3 0 0,4-3 0 16,0 0 0-16,4-4 0 0,0-3 0 0,9-5 0 15,-4 1 0-15,4-8 0 0,4-1 0 0,5-10 0 16,3 3 0-16,-7-8 0 0,3-3 11 0,1-4-2 16,4 0 0-16,-1 0 0 0,-3-8 5 0,0 0 1 15,-1 4 0-15,-4 0 0 0,1 4 12 0,-10-4 2 16,5 4 1-16,-9 0 0 0,5-1-6 0,-9 5 0 15,-9 0-1-15,5 3 0 0,-9 1-11 0,0 3-1 16,0 4-1-16,0-3 0 0,-4 7-10 0,4-4 0 16,0 4-10-16,-4 4 10 15,8-4-87-15,-8 4-11 0,9-1-2 0,-5-3-752 0,0 4-149 0</inkml:trace>
  <inkml:trace contextRef="#ctx0" brushRef="#br0" timeOffset="840390.1194">22965 14540 2246 0,'0'0'49'0,"0"0"11"0,0 0 1 0,0 0 3 0,-4 8-52 0,-1-1-12 0,1 5 0 0,-4 3 0 16,3 4 56-16,-3 4 8 0,-1 4 1 0,0 0 1 15,1 11-38-15,-1-3-8 0,1 7-2 0,-5-4 0 16,4 8 5-16,-4-4 1 0,9 4 0 0,-9 0 0 0,9-4 3 0,-5 0 1 15,5 1 0-15,-1-1 0 0,1 4-8 0,0-8-2 16,-1 0 0-16,5-3 0 0,0-5-18 0,0 1 0 16,0 0 0-16,0-8 0 15,0-8-20-15,5 0-12 0,-1-3-1 0,0-5-1 16,-4 1-135-16,0-8-27 0,9-8-6 0,0-3-1 0</inkml:trace>
  <inkml:trace contextRef="#ctx0" brushRef="#br0" timeOffset="840640.0719">23280 14709 2170 0,'-9'-16'48'0,"9"16"9"0,0 0 3 0,-9-4 1 0,9 4-49 0,-4 0-12 0,-13 4 0 0,4 0 0 16,4 8 73-16,-8-1 12 0,0 4 3 0,0 5 0 15,-1 6-52-15,1 1-9 0,0 0-3 0,0 7 0 16,-5-3 26-16,9 4 5 0,5 3 1 0,3 4 0 15,5 0-8-15,-8-4 0 0,3 5-1 0,5-1 0 16,5-4-31-16,-5-4-5 0,0 5-2 0,0-9 0 16,8 1-9-16,1-8 0 0,0 0 0 0,3-4 0 15,6 0-52-15,-1-7-8 0,-4-5-3 0,4-3 0 16,-4-8-135-16,4 1-27 16,0-9-6-16,1-3-757 0</inkml:trace>
  <inkml:trace contextRef="#ctx0" brushRef="#br0" timeOffset="840858.8489">23297 14873 2516 0,'0'0'56'0,"0"0"11"0,0 0 2 0,0 8 1 0,4 3-56 0,-4-3-14 16,5 7 0-16,3 5 0 0,-8-1 70 0,4 0 11 16,1 4 3-16,3 0 0 0,5-4-39 0,-4 4-7 15,8 4-2-15,-13 0 0 0,5-8-28 0,0 0-8 16,-1 0 0-16,1 0 0 0,0 0-15 0,-1-3-4 15,1 3-1-15,-1-8 0 16,1 5-19-16,-5-9-4 0,1 1-1 0,-1-4 0 16,-4-4-158-16,4-8-32 0,5 0-6 0,-5-3-2 0</inkml:trace>
  <inkml:trace contextRef="#ctx0" brushRef="#br0" timeOffset="841031.924">23633 14873 2149 0,'0'0'47'0,"0"0"9"0,0 0 3 0,-17-4 2 0,17 4-49 0,-5 4-12 0,-7 4 0 0,3 0 0 16,-4 3 96-16,0 4 17 0,-4 5 3 0,4-1 1 16,-9 8-32-16,5-1-6 0,0 5-2 0,0 0 0 15,-5 3-45-15,9 4-10 0,-8 1-2 0,3-1 0 16,1 0-11-16,0-3-9 0,4 3 12 0,4-7-12 31,1 3-200-31,3-11-48 0,1 0-8 0</inkml:trace>
  <inkml:trace contextRef="#ctx0" brushRef="#br0" timeOffset="841256.3644">23577 15413 1907 0,'0'0'54'0,"0"0"12"0,0 0-53 0,0 0-13 0,0 0 0 0,0 4 0 16,0-4 100-16,0 0 18 0,0 8 3 0,4 7 1 15,1 0-22-15,-1 5-5 0,0-5-1 0,1 4 0 16,-5 0-43-16,0 0-9 0,0 1-2 0,0-1 0 15,0 4-3-15,0 0-1 0,-5-4 0 0,-3 0 0 16,3 4-11-16,1-4-2 0,-5 4-1 0,1-4 0 16,-1-3-7-16,0-1-2 0,1-4 0 0,-1 5 0 15,5-5-23-15,-13-7-5 0,8-4-1 0,9 0 0 16,0 0-88-16,-9-8-17 0,1-7-4 0,-1 0-676 16,1-4-135-16</inkml:trace>
  <inkml:trace contextRef="#ctx0" brushRef="#br0" timeOffset="841443.8269">23568 15099 2170 0,'0'0'48'0,"0"0"9"0,0 0 3 0,0 0 1 0,9 0-49 0,0 4-12 15,-1-4 0-15,-3 8 0 0,7-4 101 0,-3 3 18 16,4 5 3-16,-9-5 1 0,5 5-63 0,0-1-12 16,-5 1-2-16,4-1-1 0,5-3-28 0,-4 0-5 15,-9 3-2-15,-9-3 0 0,18-1-22 0,-9-3-5 16,0-4-1-16,0 0 0 15,4 4-181-15,-4-4-36 0,0 0-7 0,5-8-2 0</inkml:trace>
  <inkml:trace contextRef="#ctx0" brushRef="#br0" timeOffset="841675.1233">23810 14781 2266 0,'0'0'64'0,"0"0"14"0,0 0-62 0,0 0-16 0,13 4 0 0,-5 4 0 16,5 0 19-16,0 7 1 0,4 0 0 0,-4 4 0 16,0 0-7-16,4 1-1 0,-4 3 0 0,0 0 0 15,-4 3 25-15,4 1 5 0,-5 4 1 0,-3-1 0 16,-1 1 1-16,5 4 0 0,-9-1 0 0,-5 1 0 16,-3 3-3-16,3 0 0 0,-3-3 0 0,-5 3 0 15,-4-7-17-15,-1 3-3 0,1-7-1 0,-4-4 0 16,3-4-32-16,-3 0-8 0,-1-4 0 0,5-7-807 15,0 0-161-15</inkml:trace>
  <inkml:trace contextRef="#ctx0" brushRef="#br0" timeOffset="842164.3161">24159 14716 1892 0,'0'0'53'0,"0"0"13"0,0 0-53 0,0 0-13 0,0 12 0 0,0-1 0 0,0 8 48 0,0 4 6 15,0 4 2-15,0 0 0 0,0 7-20 0,0 1-3 16,0-1-1-16,0 9 0 0,0-1 10 0,0 0 2 16,0 4 0-16,0 0 0 0,0 7 11 0,0-7 2 15,0 4 1-15,0-4 0 0,0-4-19 0,-9 0-4 16,9-3-1-16,-4-5 0 0,-1-3-8 0,5-1-2 16,-4-3 0-16,4-4 0 0,-4 0-35 0,4-8-7 15,0 1-2-15,-4-5 0 16,4-3-71-16,0-8-14 0,0 0-3 0</inkml:trace>
  <inkml:trace contextRef="#ctx0" brushRef="#br0" timeOffset="842445.571">24404 14636 2131 0,'-13'-4'60'0,"13"4"14"0,0 0-59 0,0 0-15 0,0 11 0 0,-4-3 0 16,-9 7 0-16,9 1 0 0,4 3 0 0,0 8 0 16,-5 3 22-16,5 5 2 0,5 3 0 0,-5 0 0 15,0 5 16-15,0-1 4 0,0 8 1 0,0-5 0 16,-5 9 20-16,1-4 4 0,8 4 1 0,-8-1 0 16,4 5-16-16,-4-5-3 0,0 1-1 0,-1-1 0 0,5-3-29 15,-4-4-5-15,0-4-2 0,-1 0 0 0,1 1-14 0,0-9-15 16,-5-3 3-16,5-4 1 15,-5 3-133-15,5-11-28 0,-5 0-4 0,1-11-2 0</inkml:trace>
  <inkml:trace contextRef="#ctx0" brushRef="#br0" timeOffset="842804.9587">24340 15869 1962 0,'0'0'43'0,"0"0"9"0,0 0 1 0,0 0 3 0,0 0-45 0,0 0-11 0,0 0 0 0,4-4 0 15,5-3 34-15,-1-1 5 0,1 0 1 0,-1 1 0 16,10-5 14-16,-1 5 3 0,-4-1 1 0,0 0 0 16,4 1-9-16,5-1-1 0,-10 0-1 0,1 4 0 15,0 1-15-15,-4 3-2 0,4 3-1 0,-13-3 0 16,4 8-18-16,0 0-11 0,-4 7 12 0,0 0-12 15,5 1 0-15,-14-1 0 0,5 8 0 0,0-4 0 16,-9 4 25-16,0 4 5 0,0-4 1 0,0 0 0 16,9 0-15-16,-9-4-2 0,0-4-1 0,8-3 0 15,1-1 6-15,4-3 1 0,0-8 0 0,0 0 0 16,0 0 9-16,0 0 3 0,9-4 0 0,4-4 0 16,4-3-20-16,-4-1-4 0,8-7-8 0,-3 0 12 15,-1 0-12-15,0-4-13 0,5 0 2 0,-14 0 1 16,14-4-41-16,-9 0-8 0,0 4-1 0,0-3-774 15,-1-1-154-15</inkml:trace>
  <inkml:trace contextRef="#ctx0" brushRef="#br0" timeOffset="843211.3012">24663 14490 2198 0,'0'0'62'0,"0"0"14"0,4-7-60 0,-4-5-16 0,0 4 0 0,4 1 0 15,1-1 52-15,3 0 8 0,-3 1 2 0,3-1 0 16,-3 4 9-16,3-3 1 0,5-1 1 0,4 4 0 16,-12 0-39-16,3 1-8 0,1 3-2 0,4 0 0 15,-5 3-24-15,-3 5 8 0,3 0-8 0,-8 3 0 16,5 1 12-16,-10 7-2 0,5 4-1 0,0-4 0 16,-8 4 5-16,3 4 1 0,1 0 0 0,0 3 0 15,4-3 23-15,0-4 5 0,8 0 1 0,-3 0 0 16,3-4 4-16,5-4 0 0,9-3 1 0,4-4 0 15,0-5-1-15,4-6 0 0,4-5 0 0,5-4 0 0,-5-3-32 0,5-8-8 16,0-4 0-16,-5-7-1480 16</inkml:trace>
  <inkml:trace contextRef="#ctx0" brushRef="#br0" timeOffset="846944.7696">19863 16566 1443 0,'0'0'32'0,"0"0"6"0,-18-4 2 0,10 1 0 0,-5 3-32 0,13 0-8 0,0 0 0 0,-9 3 0 16,1-3 74-16,8 0 13 0,0 0 2 0,0 0 1 15,4 12-38-15,5-8-8 0,4 3-2 0,4-3 0 16,4 0 11-16,-3 0 3 0,12 0 0 0,-4-4 0 16,4 0-11-16,-4 0-1 0,4 0-1 0,0 0 0 15,0-4-28-15,-4 4-6 0,4 0-1 0,-4 0 0 16,4-4-19-16,-8 0-4 0,-1 4-1 0,-4 0-656 15,1 0-132-15</inkml:trace>
  <inkml:trace contextRef="#ctx0" brushRef="#br0" timeOffset="847117.1608">19919 16727 2146 0,'-18'-8'60'0,"18"8"15"0,0 0-60 0,0 0-15 15,0 0 0-15,0 0 0 0,9 0 15 0,0 0 0 16,4 0 0-16,0 4 0 0,4-4 4 0,4 4 1 16,-3 0 0-16,3-4 0 0,1 4-12 0,3-4-8 15,1 4 9-15,5-4-661 16,-10 3-133-16</inkml:trace>
  <inkml:trace contextRef="#ctx0" brushRef="#br0" timeOffset="847694.8522">20858 16379 1627 0,'0'0'36'0,"0"0"7"0,0 0 1 0,0 0 2 0,-9-4-37 0,9 4-9 16,0 0 0-16,-8-4 0 0,8 4 78 0,0 0 14 0,0 0 2 0,0 0 1 16,0 0-40-16,8 0-8 0,1-4-2 0,8 0 0 15,5 0 6-15,4 4 1 0,0-3 0 0,4-1 0 16,4 0 2-16,1-4 1 0,-1 8 0 0,1-4 0 16,-1 1-22-16,1 3-4 0,-1-4-1 0,-4 4 0 15,-13 4-17-15,5-4-11 0,-5 0 12 0,-4 0-12 16,-4 0 0-16,-9 0-16 0,0 0 2 0,0 0 0 31,0 0-144-31,-5 7-29 0,-3 5-5 0,-5-8-764 0</inkml:trace>
  <inkml:trace contextRef="#ctx0" brushRef="#br0" timeOffset="848054.3083">20802 16455 1664 0,'0'0'47'0,"0"0"11"16,0 0-46-16,9 0-12 0,-1 4 0 0,1 0 0 0,4-4 41 0,8 4 7 15,-3-4 0-15,7 0 1 0,1 0-3 0,0-4-1 16,4 4 0-16,-4 0 0 0,4-4-5 0,0 0-2 16,1 4 0-16,-6 0 0 0,1 0-2 0,-8 0-1 15,3 4 0-15,-12 0 0 0,-1 3-16 0,1 5-3 16,-5-1-1-16,-8 1 0 0,0 3-7 0,-5 1 0 16,-4 3-8-16,-4 0 12 0,-5 0-12 0,5-4-16 15,-9 5 3-15,0-5 1 0,9 0-8 0,-4 0-2 16,3 1 0-16,-3-5 0 0,4 5 22 0,-1-5-11 15,1-3 11-15,4-1-8 0,5 1 28 0,3 0 5 16,-3-4 2-16,8-4 0 0,0 0 1 0,0 0 1 16,0 0 0-16,0 0 0 0,8 7 14 0,5-3 2 0,0-4 1 0,0 4 0 15,4-12 6-15,-4 4 0 0,13-3 1 16,-4 3 0-16,3-4-30 0,1 4-7 0,0-3 0 0,0 3-1 16,0-4-15-16,-5 1 0 0,-3 3 0 0,-1 0 0 15,0 0-12-15,-8 0-4 0,-1 4-2 0,1 0 0 31,-9 0-138-31,0 0-28 0,0 0-6 0</inkml:trace>
  <inkml:trace contextRef="#ctx0" brushRef="#br0" timeOffset="848304.3353">20949 16976 1897 0,'0'0'41'0,"0"0"9"0,0 4 2 0,4 0 2 0,-4 3-43 0,4 1-11 15,0 0 0-15,1 3 0 0,-1 1 33 0,0 3 5 16,1 0 1-16,3 1 0 0,-3 3 1 0,-1 4 0 16,0-4 0-16,1 4 0 0,-5 0-4 0,4 0 0 15,0 0 0-15,-8-4 0 0,0-4 2 0,-1 1 0 16,1-1 0-16,0 0 0 0,-1 1-10 0,5-5-3 16,-13 1 0-16,9-5 0 0,-5 1-16 0,1 0-9 15,-1-5 10-15,1 1-10 16,8-4-23-16,-5-4-10 0,-12 1-3 0,4-5-700 15,4-4-140-15</inkml:trace>
  <inkml:trace contextRef="#ctx0" brushRef="#br0" timeOffset="848453.1798">20888 16892 1967 0,'0'0'56'0,"0"0"12"0,0 0-55 0,9-4-13 0,4 4 0 0,-5 4 0 15,5 0 89-15,-13-1 15 0,9 1 4 0,-5 0 0 16,9 0-42-16,-4 4-8 0,4-1-2 0,-5 1 0 15,5-4-45-15,-4 0-11 0,-1-4 0 0,5 3-1104 32</inkml:trace>
  <inkml:trace contextRef="#ctx0" brushRef="#br0" timeOffset="849239.1259">21780 16279 1630 0,'13'-8'36'0,"-13"8"7"0,0 0 1 0,4-7 3 15,5-1-38-15,-5 4-9 0,-4 4 0 0,0 0 0 16,0 0 86-16,9 4 15 0,-5 4 3 0,-4 3 1 16,-4 4-30-16,0 5-7 0,-1-1 0 0,-3 4-1 15,-1 7-25-15,-4-3-5 0,-4 8-1 0,4-5 0 16,0-3 2-16,0 4 0 0,0-4 0 0,0-4 0 0,0 3-27 15,0-3-11-15,5 0 8 0,-14-7-8 0,14 3 0 0,-5-8 8 16,4 5-8-16,0-9 0 0,1 1 0 0,-1 0-14 16,9-8 2-16,0 0 0 15,0 0-33-15,-13-8-7 0,9-4 0 0,-5-3-1 16,5 0-6-16,0-1-1 0,4-3 0 0,0 0 0 0,4 0 35 0,-4 0 6 16,4 4 2-16,5 3 0 0,-5 1 17 0,5-1 0 15,0 4 0-15,-1 5 9 0,5 3 45 0,-4 0 9 16,4 0 1-16,-5 3 1 0,14 5 10 0,-18 0 1 15,5-4 1-15,-1 7 0 0,1-3-9 0,4 3-1 0,0-3-1 16,-9 3 0-16,9 1-37 0,0-1-7 0,-4 1-2 16,8-5 0-16,-9 5-28 0,1-4-7 0,4-1-1 0,-4 1 0 31,-1 0-157-31,5-5-32 0,-4 1-7 0</inkml:trace>
  <inkml:trace contextRef="#ctx0" brushRef="#br0" timeOffset="849473.5618">21927 16769 1936 0,'0'0'43'0,"0"0"9"0,0 0 1 15,0 0 1-15,0 8-43 0,0 0-11 0,4 7 0 0,-4 0 0 16,4 0 49-16,1 1 8 0,-5 7 2 0,4-4 0 16,0 4-9-16,0 0-2 0,-4 0 0 0,5 4 0 0,-5 0 4 0,0-5 0 15,-5 5 0-15,5 0 0 0,-4-4-9 0,0 4-2 16,-5-4 0-16,1 0 0 0,-1 0-13 0,0-4-4 15,1 0 0-15,-5-4 0 0,4-3-16 0,-4-1-8 16,0-3 8-16,0-8-8 16,13 0-84-16,-8-8-21 0,-1-3-5 0,1-4-640 15,3-5-128-15</inkml:trace>
  <inkml:trace contextRef="#ctx0" brushRef="#br0" timeOffset="849629.8207">21961 16493 2214 0,'0'0'48'0,"9"0"11"0,4 4 1 0,-13-4 3 0,4 4-51 0,5 0-12 0,4 4 0 0,-5-1 0 16,1 5 84-16,-5-1 13 0,5 5 3 0,-5-5 1 15,5 4-65-15,-1-3-14 0,-3-1-2 0,-1 5-1 32,0-5-39-32,5-3-7 0,-5-1-1 0</inkml:trace>
  <inkml:trace contextRef="#ctx0" brushRef="#br0" timeOffset="850239.2309">22607 16447 1724 0,'0'0'48'0,"-8"0"12"0,8 0-48 16,-4-3-12-16,-5 3 0 0,-4 0 0 0,4 3 60 0,-4-3 8 0,1 8 3 0,-1-4 0 15,0 0 0-15,0 7 0 0,-5-3 0 0,6 3 0 16,-6 1-24-16,5-1-5 0,-4 5-1 0,9 3 0 15,-5 0-17-15,4 4-3 0,5 0-1 0,-1 4 0 16,1-4 4-16,0 4 1 0,4-4 0 0,-9 0 0 16,9-4-9-16,9 0-3 0,-5-4 0 0,9-3 0 15,9-1 6-15,-10-3 1 0,10-8 0 0,0 0 0 16,3-8-4-16,6 1 0 0,-10-5 0 0,5-7 0 16,4-4-5-16,-4 0-2 0,0-4 0 0,0-4 0 15,-5 5-9-15,-4-5 8 0,1 8-8 0,-10 0 8 0,5 0-8 16,-8 4 8-16,-5 4-8 0,-5-1 8 0,-3 5-8 15,-1-1 12-15,0 8-12 0,-4-3 12 0,-4 7-12 16,0 0 0-16,0 0 0 0,0 7 0 0,-5 1-14 16,5 0 2-16,-5-1 0 0,5 1 0 15,0 4-81-15,4-1-16 0,-4-3-3 16,8 3-618-16,0-3-123 0</inkml:trace>
  <inkml:trace contextRef="#ctx0" brushRef="#br0" timeOffset="850473.624">22642 16199 1951 0,'0'0'43'0,"0"0"9"0,0 0 1 0,-9-8 2 0,9 8-44 0,0 0-11 0,0 0 0 0,-13 4 0 16,0 3 80-16,5 5 15 0,-1 3 2 0,1 4 1 16,3 8-44-16,-3 0-9 0,3 4-1 0,-8 3-1 15,9 1-27-15,-4 3-4 0,-1 0-2 0,5 0 0 16,4 5 2-16,-13-9 0 0,8 1 0 0,-3-1 0 15,3 4-12-15,5-7 12 0,0 0-12 0,5-5 12 16,-5 1-12-16,0-8 0 0,4-3 0 0,0-5 0 16,1 1-34-16,-1-5-9 0,-4 1-1 0,9-4-688 15,-5-8-136-15</inkml:trace>
  <inkml:trace contextRef="#ctx0" brushRef="#br0" timeOffset="850723.659">22892 16287 2106 0,'0'0'46'0,"0"0"10"0,0 0 1 0,0 0 3 0,-9 0-48 0,-4 0-12 15,5 7 0-15,-5 5 0 0,0-1 59 0,0 5 9 16,0 3 3-16,0 0 0 0,-4 8-22 0,4 0-4 16,-4 3-1-16,8 5 0 0,0-5-3 0,-8 9-1 15,9-1 0-15,3-4 0 0,1 5-14 0,0-5-3 16,4 1-1-16,4-1 0 0,-4-3-22 0,4-5 8 15,1-3-8-15,3 0 0 0,-4 0-16 0,9-7-7 16,-4-5-1-16,0 1-1 16,4-5-126-16,0-7-25 0,-1 0-4 0,1-3-820 15</inkml:trace>
  <inkml:trace contextRef="#ctx0" brushRef="#br0" timeOffset="850895.5536">22974 16459 2278 0,'0'0'50'0,"0"0"10"0,0 0 3 0,0 0 1 0,0 0-51 0,-5 8-13 0,1 3 0 0,4 4 0 16,0 5 53-16,4-1 8 0,-4 4 2 0,9 0 0 15,-5 0-37-15,1-4-7 0,3 4-2 0,-3 0 0 16,3 0-17-16,-4-4 0 0,5 0 0 0,-5-7 0 16,5-1-105-16,-5-3-19 0,9-1-3 0,-8-7-554 15,3-3-111-15</inkml:trace>
  <inkml:trace contextRef="#ctx0" brushRef="#br0" timeOffset="851079.7984">23202 16402 2257 0,'0'0'49'0,"0"3"11"0,-13 5 1 0,5 4 3 0,-5 3-51 0,0 4-13 16,-9 4 0-16,5 8 0 0,-5-1 75 15,1 5 12-15,4-1 2 0,-5 4 1 0,0 1-42 0,5-5-9 16,-4 5-2-16,3-5 0 0,1-7-49 0,4 3-11 15,5-7-1-15,-1-3-1 16,9-1-149-16,-4-8-30 0,4 1-5 0,0-12-747 16</inkml:trace>
  <inkml:trace contextRef="#ctx0" brushRef="#br0" timeOffset="851267.3652">23129 16815 1699 0,'0'0'37'0,"0"0"8"0,0 0 2 0,0 0 1 0,0 0-39 0,0 0-9 0,4 8 0 0,5 3 0 16,-5-3 109-16,0 7 20 0,1-3 4 0,-1 7 1 15,-4-4-28-15,0 4-6 0,0 4 0 0,0-3-1 16,-4 6-30-16,-1-3-5 0,1 0-2 0,0 0 0 16,-1 0-37-16,1 0-7 0,0-4-2 0,0 1 0 15,-1-5-6-15,1-4-2 0,-5 1 0 0,9-4 0 32,0-8-28-32,0 0-7 0,0 0-1 0,-8-12 0 15,8 1-180-15,0-9-36 0,0 1-7 0</inkml:trace>
  <inkml:trace contextRef="#ctx0" brushRef="#br0" timeOffset="851423.6722">23202 16551 1976 0,'0'0'44'0,"0"0"8"0,0 0 3 0,0 0 0 15,0 0-44-15,4 0-11 0,5 0 0 0,-9 0 0 16,9 8 89-16,-1 3 16 0,1-3 3 0,-5 3 1 16,9-3-45-16,-13 0-8 0,4 3-3 0,1 1 0 15,3-5-40-15,-3 1-13 0,-5-8 8 0,4 7-8 16,0 1-75-16,-4-8-18 0,0 0-4 0,0 0-606 15,0 0-121-15</inkml:trace>
  <inkml:trace contextRef="#ctx0" brushRef="#br0" timeOffset="851657.9788">23374 16463 1918 0,'0'0'42'0,"0"0"9"0,0 0 1 0,5-4 3 0,3 8-44 0,-3 0-11 16,3 3 0-16,1 1 0 0,0 7 80 0,-1 1 13 0,1 3 3 15,-5 4 1-15,5 4-27 0,-5-1-6 0,0 1 0 16,1 4-1-16,-5-1-15 0,-5 5-2 0,1-4-1 0,-5-1 0 16,1 1-8-16,3-4-1 0,-7 3-1 0,3-7 0 15,-4 4-19-15,0-8-3 0,0 0-1 0,0-3 0 16,0-1-24-16,0-3-4 0,5-5-2 0,-1-3 0 31,9-4-142-31,0 0-29 0,-8-8-6 0,-1-3-836 0</inkml:trace>
  <inkml:trace contextRef="#ctx0" brushRef="#br0" timeOffset="851892.3868">23370 16091 2156 0,'0'0'48'0,"0"0"9"0,0 0 3 0,0 0 0 0,0 0-48 0,0 0-12 16,0 0 0-16,0 0 0 0,9 4 85 0,4-4 15 15,0 0 4-15,0 4 0 0,4-4-31 0,0 0-5 16,5 0-2-16,-1-4 0 0,5 4-26 0,0-4-6 16,4 0-1-16,-8 4 0 0,-1-3-21 0,1-1-12 15,-5 0 12-15,0 4-12 0,-4 0-10 0,0 0-9 16,0-4-1-16,-13 4-1 16,0 0-136-16,4 4-27 0,0-4-6 0,-4 0-878 15</inkml:trace>
  <inkml:trace contextRef="#ctx0" brushRef="#br0" timeOffset="852033.2946">23547 16080 2106 0,'0'0'46'0,"0"0"10"0,-5 7 1 0,1 1 3 0,0 4-48 0,0-1-12 0,-1 4 0 0,1 1 0 16,8 3 84-16,-4 0 16 0,-4 4 2 0,4-4 1 16,0 0-74-16,0 4-14 0,0-4-3 0,0 1-1 15,0-1-11-15,0-4 0 0,0 0 0 0,0-3-748 16,0-1-145-16</inkml:trace>
  <inkml:trace contextRef="#ctx0" brushRef="#br0" timeOffset="852736.2283">23797 16348 1638 0,'-22'-4'46'0,"22"4"11"0,0 0-45 0,0 0-12 16,0 0 0-16,-4-4 0 0,4 4 80 0,0 0 13 16,0 0 3-16,0 0 1 0,0 0-24 0,0 0-5 15,13 4 0-15,4 0-1 0,5-4-8 0,-1-4-2 16,1 4 0-16,8-4 0 0,-9 4 2 0,5-4 0 15,0 1 0-15,0 3 0 0,0-4-27 0,-5 4-4 16,1 0-2-16,-5 0 0 0,5 0-26 0,-14 0 0 16,1 0 8-16,0 0-8 15,-9 0-84-15,0 0-20 0,0 0-3 0,0 0-624 0,0 0-125 16</inkml:trace>
  <inkml:trace contextRef="#ctx0" brushRef="#br0" timeOffset="853111.3121">23736 16447 1782 0,'0'0'39'0,"0"0"8"0,0 0 1 0,0 0 3 0,9 0-41 0,0 0-10 0,4 4 0 0,4 0 0 16,-4 0 32-16,4 0 5 0,0-4 1 0,0 4 0 16,5 3 2-16,4-7 0 0,-13 4 0 0,8-4 0 15,-8 4 2-15,4 0 1 0,1-4 0 0,-5 4 0 16,4 3-1-16,-13-3 0 0,-4-4 0 0,9 8 0 0,-5-4-14 15,0 3-2-15,-4 5-1 0,-4-1 0 0,0 5-11 0,-5-5-2 16,5 1-1-16,-13 3 0 0,-1 0-11 0,1 1 10 16,0-1-10-16,-5 0 10 0,1 0-10 0,-5-7 0 15,9 0 0-15,-5-1 0 0,5 1 0 0,0 0 8 16,4-1-8-16,-4-3 8 0,17-4-8 0,-13 4 0 16,4 0 0-16,9-4 0 0,0 0 0 0,0 0 10 15,-9 4-2-15,9-4-8 0,0 0 18 0,0 0-3 16,13 0-1-16,0 0 0 0,9 0 13 0,-5 0 2 15,9 0 1-15,-5 0 0 0,5 0-11 0,0-4-3 16,0 4 0-16,4-4 0 0,-4 0-8 0,4 0-8 0,-4 1 12 16,-4-1-12-16,3 4 0 0,-3-4 0 0,-5 0 0 0,0 0 0 31,1 4-146-31,-10 0-30 0,1 0-5 0</inkml:trace>
  <inkml:trace contextRef="#ctx0" brushRef="#br0" timeOffset="854314.5318">23935 16873 1450 0,'0'0'32'0,"0"0"6"0,0 0 2 0,0 0 1 0,0 0-33 0,0 0-8 0,-5 3 0 0,1 5 0 15,0 0 66-15,-1 7 11 0,-3-3 3 0,3 7 0 16,1 0-19-16,0 4-3 0,-9 0-1 0,4 0 0 16,5 0-24-16,-5 0-5 0,1 4 0 0,-1-4-1 15,5-4-10-15,-5 0-1 0,5 4-1 0,4-8 0 16,-9 1-5-16,9-1-1 0,0-4 0 0,0-3 0 16,5 0-1-16,-5-8 0 0,0 0 0 0,0 0 0 15,8-4 16-15,-8 4 4 0,0 0 0 0,9-12 0 16,-1-3-28-16,1 0 0 0,-5-1 0 0,1 1 0 15,3 0-12-15,1-1-7 0,4 1-1 0,-5 0-1 16,1-1 6-16,0 1 2 0,4 4 0 0,-5-1 0 16,5 1 13-16,-4 3 0 0,4 4 0 0,0-4 0 0,4 1 0 15,-13 3 0-15,5 0 0 0,4 0 0 0,-5 4 23 16,-8 0 7-16,0 0 2 0,9 4 0 0,-5-4-1 16,-4 0 0-16,0 0 0 0,0 8 0 0,-4-1 3 15,0 1 1-15,-1 4 0 0,-3-5 0 0,-5 1-21 0,0 3-4 16,4-3-1-16,1 4 0 0,-5-5-9 0,0-3 12 15,8 4-12-15,-3-4 12 0,8-4-12 0,-9 3 0 16,1 9 0-16,8-12 8 0,0 0-8 0,0 0 0 16,-5 8 0-16,10-5 8 0,-1 5 5 0,0 0 1 15,5-1 0-15,-9-3 0 0,8 4 14 0,-3-4 2 16,3 3 1-16,-8-7 0 0,5 8-9 0,-1 0-2 0,5-4 0 16,-5 3 0-16,-4-7-20 0,0 0 0 0,0 0 0 15,13 0 0 1,-13-4-19-16,0 4-8 0,0 0-1 0,4-11-1 15,5-1-114-15,-5 1-22 0,0-1-5 0,1 5-853 0</inkml:trace>
  <inkml:trace contextRef="#ctx0" brushRef="#br0" timeOffset="855359.2769">24564 16379 1872 0,'0'0'41'0,"0"0"9"0,0 0 2 0,0 0 0 0,4-4-42 0,-4 4-10 0,0 0 0 0,0 0 0 15,4 4 75-15,-4 7 13 0,0 1 2 0,-4 3 1 16,-5 4-25-16,1 0-5 0,-5 8-1 0,0-4 0 16,-4 4-38-16,-1 0-8 0,6-1-2 0,-14-3 0 15,8 4-12-15,-3-4 9 0,4 0-9 0,-1-4 8 16,1 0-8-16,0-7 0 0,0-1 0 0,4-3 0 15,0 0-24-15,0-4-11 0,4-4-1 0,1-4-1 16,8 4-6-16,-13-8-1 0,4-3 0 0,5 3 0 0,0-7 16 16,4 3 4-16,4 1 0 0,0-1 0 0,5 1 24 0,-5-1 0 15,9 4 12-15,0 1-4 16,0-1 35-16,0 8 7 0,0-4 2 0,4 4 0 0,-4 0 3 16,4 4 1-16,0-4 0 0,1 8 0 0,-1-4-39 0,0 3-7 15,-4 1-2-15,0-4 0 0,0 3-8 16,-5 1 8-16,5-4-8 0,-4 4 8 0,-5-1-8 15,-4-7 0-15,9 4 0 0,-9-4 0 0,0 0 0 0,0 0 0 16,0 0-10-16,0 0 10 0,0 0-13 0,0 0 3 16,0 0 1-16,9 8 0 0,-9-1-2 0,0 1 0 15,0 4 0-15,0-1 0 0,0 1 11 0,0 3 0 16,-9 4-9-16,5 0 9 0,-1 4 0 0,-3 4 8 16,-1-4 0-16,0 8 0 0,-3-1 10 0,-1-3 2 15,4 4 0-15,0-1 0 0,1-3-8 0,-1-4 0 16,1 4-1-16,-1-8 0 0,0 0-11 0,5-7 0 15,-9 3 0-15,9-3 0 0,-1-5 16 0,1-3 0 16,4-4 1-16,0 0 0 0,0 0 4 0,0 0 1 0,0 0 0 16,4-11 0-16,1-1-22 0,-1-3 0 0,5-1 0 0,-1-3 8 15,1 0-8-15,4 0-10 0,0 0 10 16,0 0-13-16,4-1 1 0,0-2 0 0,-4 2 0 16,4 1 0-16,1 4 12 0,-1-4 0 0,-4 7 0 15,0-3-9-15,4 3 9 0,-4-3 0 0,0 4 0 0,0 3 0 16,0 0 8-16,-9 1 3 0,0 3 1 0,-4 4 0 15,0 0 4-15,0 0 2 0,9-4 0 0,-9 4 0 16,0 0-4-16,0 0-1 0,0 11 0 0,0-3 0 16,-4 0-5-16,-5 3-8 0,5-3 11 0,-5 3-11 15,0 5 8-15,1-5-8 0,-5 1 0 0,0 3 0 16,0-3 0-16,0-1 0 0,4 8 0 0,1-7 0 16,-5-1 0-16,9 1 0 0,-5 3 0 0,5-4 0 15,-5 1 0-15,5-1 0 0,4-3 0 0,0 4 0 0,4-1 0 16,-4-3 0-16,0-8 0 0,4 7 0 0,5-3 9 15,0 4-9-15,-5-8 0 0,4 4 9 0,5-4-9 16,-4 0 0-16,-9 0 0 0,9-4 0 0,-5 0-18 16,5-4-6-16,-1 1 0 0,1-1-1 15,-5 0-115-15,5 1-22 0,-1-1-5 16,-3 0-552-16,-1-3-110 0</inkml:trace>
  <inkml:trace contextRef="#ctx0" brushRef="#br0" timeOffset="855890.5754">24874 16390 1586 0,'0'0'44'0,"0"0"12"0,0 0-45 0,0 0-11 16,0-8 0-16,0 8 0 0,0 0 108 0,-9-7 19 15,9 7 4-15,-8-4 1 0,-5 4-57 0,13 0-11 16,0 0-3-16,-9 4 0 0,-4 0-21 0,0 7-4 16,5-3 0-16,-5 7-1 0,4 0-7 0,1 4 0 15,-5 1-1-15,8 3 0 0,1 0-11 0,0 0-1 16,4 3-1-16,0 1 0 0,0 0-14 0,4-4 11 16,0 0-11-16,1-8 10 0,3 1-2 0,-3-1-8 15,7-7 12-15,1-1-4 0,0-3 8 0,0-8 2 16,4 0 0-16,1-3 0 0,-1-5-2 0,-4 1-1 15,8-5 0-15,-8 1 0 0,5 0-4 0,-5-4-1 16,-1 0 0-16,-3 3 0 0,0-3-10 0,-5 8 8 16,0-5-8-16,-4 9 8 0,5-5-8 0,-10 1 0 15,5 11 9-15,-8-8-9 16,-1-4-16-16,0 9-8 0,-3-5-2 0,-1 4 0 16,0 0-101-16,0 0-20 0,8 1-4 0,-8-1-536 0,5-4-107 0</inkml:trace>
  <inkml:trace contextRef="#ctx0" brushRef="#br0" timeOffset="856093.7755">24930 16267 1663 0,'0'0'36'0,"0"0"8"0,0 0 2 0,0 0 1 0,0 0-38 0,0 0-9 0,0 0 0 0,0 0 0 16,0 0 100-16,-9 8 19 0,5 7 3 0,-5 5 1 16,1 3-31-16,-1 3-7 0,5 9-1 0,-5-1 0 15,1 5-40-15,-5-1-8 0,8 4-1 0,-8 0-1 0,5 4-19 0,4-4-4 16,-5-3-1-16,5-1 0 0,-1-4-10 0,1 1 0 15,0-8 0-15,4-4 0 0,0 0-13 0,4-4-8 16,-4-8-2-16,4 1 0 16,-4-12-133-16,5 4-28 0,-5-4-4 0,8-4-2 0</inkml:trace>
  <inkml:trace contextRef="#ctx0" brushRef="#br0" timeOffset="856296.8965">25016 16432 2062 0,'0'0'45'0,"0"-4"10"0,0 4 1 0,0 0 3 0,0 0-47 0,0 0-12 0,-8 12 0 0,-5 3 0 16,4 0 80-16,0 5 15 0,-4-1 2 0,1 4 1 15,3 4-36-15,-4-1-7 0,0 1-2 0,4 4 0 16,-4-1-17-16,5 1-3 0,4 0-1 0,-1-4 0 16,1 3-20-16,4-7-4 0,4 0 0 0,1 0-8 15,-1-8 0-15,0 1-17 0,13-5 1 0,-12 1 1 31,8-5-130-31,4-3-27 0,-4-4-4 0,4 0-515 0,-4-7-102 0</inkml:trace>
  <inkml:trace contextRef="#ctx0" brushRef="#br0" timeOffset="856469.0889">25059 16608 2056 0,'0'0'58'0,"0"0"14"15,0 0-58-15,-13 4-14 0,13-4 0 0,-8 8 0 16,-1 7 88-16,0-3 16 0,9 3 2 0,0 0 1 0,0 4-53 0,5-3-10 15,-5 3-3-15,4-8 0 0,0 5-29 0,5-5-12 16,-5 5 8-16,1-9-8 16,3 1-30-16,1 0-11 0,-1-5-3 0,-3-3-679 15,3 0-136-15</inkml:trace>
  <inkml:trace contextRef="#ctx0" brushRef="#br0" timeOffset="856656.2855">25206 16516 1929 0,'0'0'42'0,"-9"4"9"0,1 0 1 0,8-4 4 0,-18 15-45 0,1 1-11 0,4 3 0 16,0 4 0-16,0 0 90 0,-4 4 16 0,4 3 3 15,-4 1 1-15,8 0-52 0,-8-5-10 0,4 5-3 0,4 0 0 32,1-5-63-32,-1-3-13 0,1 0-2 0,3-7-1 15,5-1-151-15,0-7-31 0,0-8-5 0,5 4-607 0</inkml:trace>
  <inkml:trace contextRef="#ctx0" brushRef="#br0" timeOffset="856906.5601">25154 16796 1677 0,'0'0'36'0,"0"0"8"0,0 0 2 0,-13 12 2 0,4 3-38 0,1 0-10 0,-1 0 0 0,1 5 0 16,-5 3 102-16,0-4 18 0,4 4 4 0,5-4 1 16,0-4-61-16,-1 1-13 0,5-1-3 0,0 0 0 15,5-3-35-15,-5-5-13 0,4-3 9 0,-4-4-9 16,13 0 0-16,4-4 0 0,0-3-14 0,-8-1 5 0,8-3-6 0,5-5-1 15,-5 1 0-15,0-4 0 0,0 3-1 0,1-3-1 16,-1 8 0-16,-9-5 0 0,1 9 18 0,-5-1 0 16,9 4 0-16,-13 4 9 0,0 0-9 0,0 0 0 15,0 0 0-15,0 8-11 0,0 3 23 0,0-3 4 16,-13 4 0-16,9-1 1 0,4 1-8 0,-4-5-1 16,4-7-8-16,0 0 12 15,0 0-47-15,0 0-9 0,0 0-3 0,8-4-591 16,-3-3-118-16</inkml:trace>
  <inkml:trace contextRef="#ctx0" brushRef="#br0" timeOffset="857094.1363">25283 16371 1692 0,'0'0'37'0,"0"0"8"0,5 4 2 0,3 3 0 0,5 5-38 0,0-1-9 0,-4 9 0 0,4-1 0 16,0 7 100-16,-5 5 17 0,5 4 4 0,-13 3 1 15,9 8-12-15,-9 0-2 0,-5 0-1 0,1 4 0 16,-9-4-41-16,0 3-8 0,-4 1-2 0,4 0 0 16,-17-4-44-16,4 0-12 0,-4-4 0 0,0 4-1206 15</inkml:trace>
  <inkml:trace contextRef="#ctx0" brushRef="#br0" timeOffset="860252.4938">23719 17003 1177 0,'0'0'25'0,"0"0"6"0,-4 8 1 0,0-1 2 0,4-7-34 0,-5 8 0 0,5-8 0 0,-8 4 0 16,3-1 109-16,5-3 15 0,0 0 4 0,-4 4 0 16,4-4-48-16,0 0-10 0,0 0-2 0,9 0 0 15,-1 0-4-15,1-4-2 0,4 1 0 0,4-1 0 16,-8 0 3-16,8-4 1 0,0 5 0 0,0-1 0 15,1 0-14-15,-1 0-2 0,-9 4-1 0,-8 0 0 16,0 0-18-16,13 0-4 0,0 0-1 0,-13 0 0 16,0 0-13-16,5 8-2 0,3 3-1 0,-8 1 0 15,-4 3 0-15,0 0 0 0,-1-3 0 0,1 3 0 16,-5 4-10-16,-4 0 12 0,5 1-12 0,-1-5 12 16,9 0-12-16,-4 4 8 0,-5-3-8 0,5-1 8 15,4 0-8-15,4-3 8 0,-4 3-8 0,5-3 8 16,-1-1 5-16,9-3 1 0,-5 3 0 0,1-3 0 15,-5 0 2-15,9-5 0 0,9-3 0 0,-14 4 0 16,10-4-8-16,-5-4 0 0,4 1-8 0,-4-5 12 0,0-4-12 16,4 1-10-16,-4 3 2 0,-5-3 0 15,1-1-40-15,0 1-7 0,-5-5-1 0,0 1-1 16,1-4-87-16,-1 8-18 0,-4-5-3 0,0 1-516 16,-4 0-103-16</inkml:trace>
  <inkml:trace contextRef="#ctx0" brushRef="#br0" timeOffset="860424.7198">23844 16777 2304 0,'0'0'51'0,"0"0"10"0,0 0 3 0,0 0 0 0,0 0-52 0,4 8-12 16,1-1 0-16,3 1 0 0,1 3 98 0,-5 1 17 0,1-1 3 0,3 1 1 16,1-1-71-16,-1 1-13 0,-3-5-3 0,-1 5-1 15,5-4-23-15,-1 3-8 0,1-3 0 0,-5-1 9 31,5-3-109-31,-5 0-21 0,0 0-5 0,-4-4-1016 0</inkml:trace>
  <inkml:trace contextRef="#ctx0" brushRef="#br0" timeOffset="861033.8294">24275 17106 1875 0,'0'0'41'0,"0"0"9"0,0 0 2 0,0 0 0 0,0 0-41 0,0 0-11 0,0 0 0 0,9-4 0 16,-1-3 56-16,5-1 10 0,0 0 2 0,0-3 0 16,9-1-14-16,-1-3-2 0,1 4-1 0,4-1 0 15,-14 1-3-15,10-1-1 0,0 1 0 0,-5 3 0 16,0 0-14-16,-4 5-2 0,0 3-1 0,-5 3 0 16,-8-3-17-16,0 0-3 0,-4 12-1 0,4 3 0 15,-4-3 3-15,0 3 1 0,-9 4 0 0,0 4 0 16,4-4-5-16,-4 4-8 0,5 0 11 0,-10 0-11 15,5 0 12-15,9-4-4 0,-5 1 0 0,5-1-8 16,-4 0 16-16,8-4-3 0,0 0-1 0,0-3 0 16,4-1-1-16,0 1-1 0,0-4 0 0,9-1 0 0,0-3-10 15,-4-4 8-15,4 0-8 0,0-4 8 0,0-3-20 16,4-1-5-16,-4 0-1 0,-5-7 0 16,5 3-34-16,-4-3-8 0,4-4 0 0,-4 4-1 15,-1-1-95-15,-4 1-18 0,5-4-4 0,-9 4-762 16</inkml:trace>
  <inkml:trace contextRef="#ctx0" brushRef="#br0" timeOffset="861205.7553">24490 16819 2163 0,'0'0'48'0,"0"0"9"0,0 0 3 0,0 0 0 0,0 8-48 0,0-1-12 0,0 5 0 0,0-5 0 15,0 1 91-15,5 4 15 0,-5-1 3 0,0 1 1 16,4-1-52-16,0-3-10 0,1-1-3 0,-5 5 0 15,0-4-33-15,8-5-12 0,-3 5 9 0,-1-4-9 32,-4-4-115-32,9 4-28 0,-1 0-5 0</inkml:trace>
  <inkml:trace contextRef="#ctx0" brushRef="#br0" timeOffset="861703.1688">25094 17221 2070 0,'0'0'45'0,"0"0"10"0,0 0 1 0,0 0 3 0,-5 4-47 15,5-4-12-15,0 0 0 0,0 0 0 0,0 0 54 0,0 0 9 16,0 0 1-16,0 0 1 0,-4-11-9 0,4-1-3 0,4 1 0 16,1-1 0-16,8-3 7 0,0-1 2 0,-1 5 0 15,-3-4 0-15,8 3-34 0,-4 1-6 0,-4 3-2 16,4 0 0-16,0 1-12 0,-5 3-8 0,-8 4 8 0,0 0-8 15,0 0 11-15,0 0-3 0,0 0 0 0,0 0 0 16,0 0-8-16,0 0 0 0,0 7 0 0,0 5 0 16,-4-1 0-16,-5 1 0 0,5 3 0 0,4-3 0 15,0 3 28-15,-4 0 3 0,0-3 1 0,-1 3 0 16,5-3-32-16,0-1 0 0,0 4 0 0,0-7 0 16,5 4 0-16,-5-12 0 0,0 0 0 0,0 0 0 15,8 7 0-15,-8-7 0 0,13 4 0 0,-13-4 0 31,0 0-20-31,0 0-9 0,17-4-3 0,-4-3 0 0,-4-5-98 16,-1-3-20-16,-3 3-4 0,3-3-592 0,5-4-118 0</inkml:trace>
  <inkml:trace contextRef="#ctx0" brushRef="#br0" timeOffset="861843.8061">25189 16739 2318 0,'0'0'66'0,"0"0"14"0,0 0-64 0,0 0-16 15,-5 7 0-15,5 9 0 0,0-1 116 0,0 0 21 16,0 4 4-16,-4 0 1 0,4 1-62 0,0-5-13 16,4 4-3-16,1-4 0 15,-1-3-108-15,0-1-23 0,5-7-4 0</inkml:trace>
  <inkml:trace contextRef="#ctx0" brushRef="#br0" timeOffset="864190.5784">20660 18225 1717 0,'0'0'37'0,"-9"-4"8"0,1 4 2 0,-1-4 2 0,-4 4-39 0,9 0-10 16,4 0 0-16,-5 4 0 0,-8-4 90 0,13 0 16 16,0 0 3-16,0 0 1 0,0 0-54 0,13 4-10 15,-4 3-2-15,4-3-1 0,4 0-18 0,5 0-3 16,-5 0-1-16,9-4 0 0,-5 3 0 0,5-3 0 16,-4 4 0-16,-1 0 0 0,1-4-13 0,-1 0-8 15,-3 0 10-15,-1 0-10 16,-4 0-19-16,-5 0-9 0,5 0-3 0,-8 4 0 15,3-4-155-15,-8 0-31 0,0 0-7 0,0 0 0 0</inkml:trace>
  <inkml:trace contextRef="#ctx0" brushRef="#br0" timeOffset="864346.8309">20630 18374 1843 0,'0'0'40'0,"0"0"9"0,0 0 2 0,0 0 1 0,8-4-42 0,1 0-10 0,0 4 0 0,3-3 0 15,-3-1 39-15,4 0 5 0,4 0 2 0,0-4 0 16,1 8-28-16,3-7-6 0,-4 3 0 0,5 0-1 16,-5 0-31-16,0 0-5 0,5 4-2 0,-5-3-857 15</inkml:trace>
  <inkml:trace contextRef="#ctx0" brushRef="#br0" timeOffset="864596.8658">21306 18056 1753 0,'0'0'38'0,"0"0"8"0,0 0 2 0,0 0 2 0,0 0-40 0,0 0-10 16,0 0 0-16,0 0 0 0,9-4 48 0,4 0 7 15,4 1 1-15,-4-1 1 0,8 0 6 0,1 0 1 16,4-3 0-16,4 3 0 0,-8-4-22 0,3 0-4 15,1 5-1-15,-4-1 0 0,4 0-23 0,-5 4-5 16,-4 0-1-16,-4 0 0 16,0 4-82-16,0 0-17 0,-4-1-3 0,-9 1-546 15,4 0-108-15</inkml:trace>
  <inkml:trace contextRef="#ctx0" brushRef="#br0" timeOffset="864940.6571">21332 18125 1810 0,'0'0'40'0,"0"0"8"0,0 0 1 0,0 0 3 0,0 0-42 0,0 0-10 0,0 0 0 0,13-4 0 16,-9 0 56-16,9 4 8 0,-4-3 3 0,8-1 0 15,0 4-33-15,0-4-6 0,-4 0-2 0,9 4 0 16,-13 0-10-16,-1 0-1 0,5 4-1 0,-9-4 0 16,-4 0-14-16,5 4 11 0,-1 3-11 0,-4 5 10 15,0-4 0-15,-4 3 0 0,-5 4 0 0,5 1 0 16,-9-1-10-16,4 0 10 0,-4 1-10 0,5-1 10 15,-5-4-10-15,0 1-9 0,4 3 9 0,5-3-13 16,-9-5 13-16,4 1 0 0,5 4 0 0,0-5 0 0,-1-3 0 16,5-4 0-16,0 0 0 0,0 8-9 0,0-8 17 15,5 4 3-15,8-4 1 0,-5 3 0 0,5-3 15 0,4 0 3 16,-4-3 1-16,9-1 0 0,-9-4-10 0,4 0-1 16,9 5-1-16,-13-5 0 0,4 0-9 0,0 4-2 15,-4-3 0-15,0 3 0 0,0 4-8 0,-9 0 0 16,-4 0 0-16,0 0 0 15,0 0-102-15,0 0-22 0,0 0-5 0,-4 11-847 16</inkml:trace>
  <inkml:trace contextRef="#ctx0" brushRef="#br0" timeOffset="865175.0436">21194 18615 1328 0,'-17'4'37'0,"17"-4"10"0,0 0-38 0,0 0-9 0,0 0 0 0,0 0 0 16,0 0 105-16,-4 12 19 0,4-1 4 0,-5 4 1 16,5-7-23-16,5 7-5 0,-1-3-1 0,-4-1 0 15,4 1-57-15,9-1-12 0,-4 1-3 0,-1-8 0 16,5 3-16-16,-4-3-3 0,8 4-1 0,-8-8 0 16,8 4-8-16,-4-4 8 0,0-4-8 0,-5 0 8 15,10 0-17-15,-10-3-4 0,5-1-1 0,-4-4 0 16,-1 1-103-16,-3 3-21 0,3-3-4 0</inkml:trace>
  <inkml:trace contextRef="#ctx0" brushRef="#br0" timeOffset="865315.748">21254 18374 1692 0,'0'0'37'0,"0"0"8"0,0 0 2 0,0 0 0 0,0 0-38 0,9 4-9 16,-5 0 0-16,1 3 0 0,3-3 11 0,1 4 0 15,0 0 0-15,-1-1-775 16</inkml:trace>
  <inkml:trace contextRef="#ctx0" brushRef="#br0" timeOffset="865518.8338">21530 18543 1717 0,'0'0'37'0,"0"0"8"0,0 7 2 0,0 5 2 0,0-5-39 0,0 5-10 0,0-1 0 0,0 5 0 15,-4-5 86-15,4 5 15 0,4-1 3 0,-4 0 1 16,0 8-53-16,-4-4-10 0,4 4-2 0,-4-4-1 16,4 4-10-16,-5 4-1 0,1-8-1 0,4 4 0 15,-9-4-9-15,5 1-2 0,-5-5 0 0,5 0 0 16,-4 1-8-16,-1-5-8 0,5 1 9 0,-5-5-9 16,0 1-17-1,1-4-10-15,8-4-1 0,-9 0-668 0,0-8-134 0</inkml:trace>
  <inkml:trace contextRef="#ctx0" brushRef="#br0" timeOffset="865675.158">21539 18313 1892 0,'0'0'53'0,"0"0"13"0,8 0-53 0,1 4-13 16,-5-4 0-16,5 7 0 0,-5-3 69 0,1 4 11 15,3 3 3-15,-3-3 0 0,3 0-38 0,-4 3-7 16,5 1-2-16,-5 3-687 15,1-4-137-15</inkml:trace>
  <inkml:trace contextRef="#ctx0" brushRef="#br0" timeOffset="866425.2379">22276 17930 1904 0,'0'0'42'0,"0"0"9"0,0 0 1 0,0 0 1 0,0 0-42 0,-5 11-11 16,5 5 0-16,0-1 0 0,0 4 78 0,-4 0 14 16,0 8 2-16,-5 0 1 0,1 3-38 0,-1 1-7 15,-4 0-2-15,0 3 0 0,0-3-17 0,-4-1-4 0,4 5-1 0,0-4 0 16,-4-5-26-16,0-3 0 0,4-3 0 0,0-1 0 16,0 0 0-16,0-8 8 0,0 1-8 0,4-8 0 15,1 3 0-15,-5-7 0 0,4 0 0 0,9 0 0 31,-8-11-37-31,3-1-7 0,-3-3 0 0,3 0-1 16,1-4 6-16,0 3 2 0,4-3 0 0,0 0 0 0,0 0 16 0,0 3 3 0,4 1 1 0,0 0 0 16,1 7 17-16,-1-3 16 0,5 7-4 0,-1 4 0 15,1 0 16-15,4 0 4 0,-5 4 0 0,1 3 0 16,4 1-14-16,0 0-2 0,0-1-1 0,-5 5 0 16,5-1-15-16,0 1 0 0,0-1 8 0,0 1-8 15,-4-5-29-15,-1 5-9 0,1-8-2 0,-1 0 0 16,10-1-24-16,-18 1-6 0,8 0-1 0,1-4 0 15,0 0 41-15,-5 0 8 0,5 0 2 0,-9 0 0 16,0 0 20-16,8 0 0 0,-4 4 0 0,1 0 0 16,3 3 12-16,-3 5 6 0,-5 3 2 0,4-3 0 15,-4 7 30-15,4-4 6 0,-4 4 2 0,5 0 0 0,-1-3-18 16,-4 3-3-16,9-4-1 0,-9-3 0 0,4 7-27 16,0-8-9-16,5 1 0 0,-9-4 0 0,4-5-9 0,0 5-9 15,-4-4-2-15,0-4 0 16,0 0-33-16,0 0-7 0,0 0-2 0,5-15-567 15,-1-1-114-15</inkml:trace>
  <inkml:trace contextRef="#ctx0" brushRef="#br0" timeOffset="866581.4597">22340 18190 1879 0,'0'0'41'0,"0"0"9"0,0 0 2 0,0 0 0 0,0 0-41 0,0 0-11 0,0 4 0 0,0-4 0 15,0 12 57-15,5-1 10 0,-1 4 1 0,5-3 1 16,-18-1-49-16,18 1-9 0,-9-1-3 0,4-3 0 31,0 3-53-31,-4-11-11 0,9 8-3 0,-5 0-841 0</inkml:trace>
  <inkml:trace contextRef="#ctx0" brushRef="#br0" timeOffset="866940.8588">22737 18048 1936 0,'0'0'43'0,"0"0"9"0,0 0 1 0,-5 8 1 0,5 7-43 0,0 1-11 16,-8-1 0-16,-1 4 0 0,1 4 73 0,-1 4 13 16,-4-4 2-16,4 4 1 0,-8 0-61 0,4 3-12 15,0-3-2-15,0 0-1 0,-4-4-13 0,0-4 8 16,0 4-8-16,4-8 0 0,4 1 0 0,-4-1 0 16,5-7 0-16,-5-1 0 0,13-7 0 0,0 0 0 15,0 0 0-15,0 0-10 16,0 0-14-16,-5-11-4 0,5-4 0 0,-8 3 0 15,8-3-4-15,0-1-2 0,4 1 0 0,0 4 0 0,1-5 19 0,-1 9 4 16,5-1 1-16,-9 0 0 0,8 4 46 0,-8 4 8 16,0 0 3-16,9-3 0 0,-1 3 20 0,5 0 4 15,-4 0 1-15,0 3 0 0,-1 1-31 0,1 0-5 16,4 4-2-16,-5-1 0 0,1-3-26 0,0 0-8 0,-1 4 0 16,1-4 0-16,-1-1-12 0,5 5-7 0,-13-4-1 15,9 0 0 1,0 3-169-16,-5-3-35 0,0 4-6 0,1-8-2 15,3 4-49-15,-4 0-11 0,9-1-1 0,-13-3-30 0,9 4-5 0</inkml:trace>
  <inkml:trace contextRef="#ctx0" brushRef="#br0" timeOffset="867109.9701">22776 18428 1378 0,'0'0'30'0,"0"0"6"0,0 0 2 0,0 0 2 0,0 0-32 0,0 0-8 0,0 0 0 0,0 0 0 16,4 7 136-16,4-3 25 0,-8 4 6 0,5-1 1 16,3 1-59-16,1 4-11 0,-5-1-2 0,1 1-1 15,-1-1-28-15,0 4-6 0,1 1-1 0,-5 3 0 16,0 4-14-16,0-4-3 0,0 4-1 0,-9 4 0 15,5-4-16-15,-5 0-3 0,5-4-1 0,-5 0 0 16,0 0-10-16,-3-3-3 0,3-5 0 0,0 1 0 16,-4-1-9-16,5-7-11 0,-5 7 3 0,13-11 0 15,0 0-47-15,-9-11-9 0,1 7-1 0,-1-7-718 16,9-5-143-16</inkml:trace>
  <inkml:trace contextRef="#ctx0" brushRef="#br0" timeOffset="867250.6614">22793 18171 1944 0,'0'0'43'0,"0"0"9"0,0 0 1 0,8-8 1 0,1 8-43 0,0 0-11 16,4 4 0-16,-9 0 0 0,4 0 70 0,1 4 12 15,0-5 2-15,-5 5 1 0,13 0-51 0,-12-1-10 16,-1-3-3-16,9 4-700 16,-5 3-140-16</inkml:trace>
  <inkml:trace contextRef="#ctx0" brushRef="#br0" timeOffset="873783.3939">23297 17949 1274 0,'-4'15'28'0,"4"-11"5"0,0 4 2 0,0-8 1 0,0 0-28 0,0 0-8 0,0 0 0 0,0 0 0 16,0 0 80-16,0 0 14 0,0 11 3 0,0 1 1 15,0-1-15-15,4 5-3 0,-8-1-1 0,8 4 0 16,0 8-20-16,-8 3-4 0,4 1-1 0,-4 4 0 15,4 3-19-15,-5 0-4 0,1 0-1 0,0 5 0 16,-5-5-16-16,5-4-3 0,-1 1-1 0,1-1 0 16,-5 5-2-16,5-9 0 0,0-7 0 0,0 0 0 15,-1 0 10-15,1-7 2 0,4 3 0 0,0-8 0 16,0-11 0-16,0 0 1 0,0 0 0 0,4-8 0 16,1-7-4-16,-1-8-1 0,0-4 0 0,9-3 0 0,-9-1-16 15,5 4 0-15,0-7 0 0,4-1 0 0,-5-3 0 16,5 4 0-16,4 7 0 0,-4-8 0 0,0-3-9 0,4 7 9 15,-4 5-8-15,5 3 8 0,3-8 0 16,-12 4 0-16,8 8 0 0,-4-4 0 0,4 4 0 16,0 0 0-16,5 0 12 0,-13-1-4 0,3 5 6 0,1 4 2 15,0-1 0-15,-4 1 0 0,0 7-8 0,-5 0 0 16,5-4-8-16,-9 8 12 0,0 0-25 0,0 0-6 16,-5 4-1-16,5 0 0 15,-8 7-110-15,3-3-22 0,-8 7-5 0,9 1-487 16,-5-1-98-16</inkml:trace>
  <inkml:trace contextRef="#ctx0" brushRef="#br0" timeOffset="873970.8799">23357 18313 1864 0,'0'0'41'0,"-4"11"9"0,0-3 2 0,4 0 0 0,0-1-42 0,0 5-10 0,0-5 0 0,0 5 0 15,0-1 101-15,0 1 19 0,4 3 3 0,0-3 1 16,-4-1-63-16,5 4-12 0,3 5-2 0,-4-9-1 15,1 1-32-15,3-5-6 0,-3 5-8 0,3-1 11 16,1-7-11-16,0 8 0 0,-1-5 0 0,1-3 0 16,-1 0-127-16,1 0-17 0,-9-4-4 0,9 0-809 15</inkml:trace>
  <inkml:trace contextRef="#ctx0" brushRef="#br0" timeOffset="874142.7642">23555 18420 1782 0,'-4'69'39'0,"4"-46"8"0,0-23 1 0,0 0 3 0,0 0-41 0,0 15-10 16,0 1 0-16,4-1 0 0,-4-15 64 0,0 15 12 15,5 8 1-15,-1-7 1 0,0 3-55 0,5-4-11 16,-9-4-3-16,0 5 0 0,9-1-19 0,-5-7-4 16,-4-8-1-16,4-4-597 15,-4 4-119-15</inkml:trace>
  <inkml:trace contextRef="#ctx0" brushRef="#br0" timeOffset="874299.1179">23745 18286 1998 0,'0'0'44'0,"0"0"8"0,0 0 3 0,0 0 1 0,0 0-44 0,0 0-12 0,0 0 0 0,0 0 0 15,4 11 43-15,-4-3 6 0,5 0 2 0,-5 3 0 16,4 1-51-16,0-5 0 0,5 5 0 0,-5-1-644 15,-4 5-128-15</inkml:trace>
  <inkml:trace contextRef="#ctx0" brushRef="#br0" timeOffset="874533.4352">23801 18500 1612 0,'4'81'36'0,"1"-54"7"0,-10-12 1 0,5 0 1 0,5 1-36 0,-5-16-9 16,0 0 0-16,-5 11 0 0,1 8 102 0,4-19 18 15,4 19 4-15,-4 1 1 0,0-20-62 0,5 19-13 16,-1 0-2-16,-4-4-1 0,4-3-9 0,-4 3-2 16,-4 0 0-16,4 1 0 0,0-1-1 0,-4 0-1 15,-5-7 0-15,5 3 0 0,-5 9-13 0,9-9-2 16,-4 1-1-16,-9-1 0 0,4-7-10 16,1 0-8-16,-1-12 9 0,0 4-9 15,1 0-20-15,-5 4-11 0,0 12-1 0,0-16-709 16,4-11-142-16</inkml:trace>
  <inkml:trace contextRef="#ctx0" brushRef="#br0" timeOffset="874689.7874">23848 18259 2174 0,'0'0'48'0,"9"4"9"0,0 0 3 0,-1 0 1 0,5 3-49 0,-4-3-12 0,-1 4 0 0,1-1 0 16,0 5 74-16,-1-1 12 0,-3 1 2 0,3-1 1 15,1 5-73-15,-5-1-16 0,5-3 0 0</inkml:trace>
  <inkml:trace contextRef="#ctx0" brushRef="#br0" timeOffset="877971.4659">16885 17826 1746 0,'0'0'38'0,"0"0"8"0,0 0 2 0,0 0 1 0,13 4-39 0,-9 4-10 0,1 3 0 0,-1 1 0 15,5 7 52-15,-9 0 8 0,4 0 1 0,-4 4 1 16,-4 4-6-16,-5 0-2 0,5 0 0 0,-1 3 0 16,1 1-24-16,-13 0-5 0,4-1-1 0,4-3 0 15,-4 0-13-15,0-4-3 0,1-4-8 0,-6 0 12 16,5 0-4-16,-4-3-8 0,4-5 11 0,-4-3-11 15,4-4 10-15,0-1-10 0,0-3 8 0,5 0-8 16,-5-3-8-16,0-5-8 0,0 0 0 0,4-3-1 16,1-1-21-16,-5-7-4 0,4 4-1 0,5-8 0 15,-5 4-1-15,5 0 0 0,4-4 0 0,0 3 0 0,0 1 27 0,8 4 5 16,-3 0 0-16,-1 3 1 0,5 4 11 0,4 1 0 16,-5 3 8-16,5 4-8 0,0 0 30 0,4 8 2 15,-4-1 0-15,4 5 0 0,-4-1 1 0,0 5 1 16,5-5 0-16,3 8 0 0,-12-3-4 0,4-1-1 15,0 4 0-15,-1-4 0 0,1-3-17 0,-4 7-4 16,0-8-8-16,-1 5 12 0,1-5-12 0,0-3 0 16,-1 3 0-16,-4-7 0 15,1 0-102-15,-5-4-20 0,8-4-4 0</inkml:trace>
  <inkml:trace contextRef="#ctx0" brushRef="#br0" timeOffset="878205.7039">17002 17562 2041 0,'0'0'44'0,"0"0"10"0,0 0 2 0,8 0 2 0,1-4-46 0,4 4-12 0,-5 0 0 0,-8 0 0 16,13 0 58-16,0 0 10 0,0 0 1 0,4 0 1 15,1 4-26-15,-1-4-6 0,0 0-1 0,0 0 0 16,1-4-23-16,-1 4-5 0,0 4-1 0,-4-4 0 15,0 0-8-15,0 0 0 0,-5 0 0 0,-8 0 0 16,0 0-140-16,9 4-31 0,0 0-5 16</inkml:trace>
  <inkml:trace contextRef="#ctx0" brushRef="#br0" timeOffset="878393.2148">17096 17627 1796 0,'0'0'40'0,"0"0"8"0,0 0 1 0,-4 12 1 0,0 3-40 0,-1-4-10 16,10 9 0-16,-1-1 0 0,0 4 60 0,-4 4 9 16,0 3 3-16,0 1 0 0,9-1-42 0,-9 1-8 15,0-4-2-15,-9 0 0 0,18 0-20 0,-9-1-8 16,0-3 0-16,4 0 0 16,1-4-106-16,-1-7-21 0,4-1-4 0,-3-3-653 15</inkml:trace>
  <inkml:trace contextRef="#ctx0" brushRef="#br0" timeOffset="878783.8828">17351 17558 1760 0,'0'0'39'0,"0"0"8"0,0 0 1 0,0 0 1 0,0 0-39 0,8 4-10 0,1 8 0 0,-5-1 0 16,0 8 60-16,1 4 9 0,-1 4 3 0,0 4 0 15,-4 11-15-15,0 0-2 0,0 4-1 0,-4 0 0 16,0 4-9-16,-1-1-1 0,1 5-1 0,4-8 0 16,0 0-11-16,0-4-3 0,0 0 0 0,4-7 0 15,-4-5-11-15,5 1-2 0,-1-4-1 0,0-4 0 16,1-4-15-16,3-4 0 0,-3-3 0 0,-1-5 0 16,-4 5 11-16,13-12-11 0,-13 0 12 0,0 0-12 15,0-8 11-15,8-3-11 0,1-5 10 0,0-7-10 0,-5 0 0 0,5 0 0 16,-1-7 0-16,1-5 0 0,-1 5 0 0,5-5 0 15,5-3 0-15,-1 3 0 0,-9-3-8 16,5 8 8-16,9-5 0 0,-5 4 0 0,5 5 0 0,-1 3 20 16,-4 0-2-16,1 0-1 0,-1 0 10 0,5 7 1 15,-10-3 1-15,6 8 0 0,-1-1-16 0,-4 1-3 16,0 3-1-16,0 0 0 0,-5 5-9 0,-8 3-11 16,0 0 3-16,9-4 0 15,-5 4-128-15,-4 0-26 0,0 0-5 0,0 0-537 0,-4 7-108 16</inkml:trace>
  <inkml:trace contextRef="#ctx0" brushRef="#br0" timeOffset="878968.4199">17480 18052 1862 0,'0'0'52'0,"-9"8"13"0,9 3-52 0,0 1-13 0,0-1 0 0,9 5 0 31,-9-1 112-31,4 4 19 0,0-3 4 0,5-1 1 16,4 0-40-16,0 1-8 0,4-1-2 0,-4 0 0 15,0-3-42-15,4-1-8 0,5 1-1 0,-1-5-1 16,-3 1-34-16,3-4 0 0,5 0 0 0,-4-4 0 31,-5 0-34-31,0-4-7 0,5 0-2 0,-5-4-734 0,-4-3-147 0</inkml:trace>
  <inkml:trace contextRef="#ctx0" brushRef="#br0" timeOffset="879343.4519">18311 17692 2185 0,'0'0'48'0,"0"0"9"0,0 0 3 0,0 8 2 0,0 3-50 0,-4 5-12 16,0-1 0-16,0 8 0 0,4 4 76 0,-9 0 12 16,0 7 2-16,-4-3 1 0,0 3-28 0,-4 5-6 15,-4-1-1-15,3-4 0 0,-3 5-28 0,-1-5-7 16,1 1-1-16,4-9 0 0,-5 5-2 0,0-4-1 15,10-8 0-15,-10 0 0 0,5-4-5 0,4-3-2 16,0-4 0-16,0-5 0 0,0 5-10 0,4-8 12 16,-3 0-12-16,3-4 12 0,5-3-12 0,-1-5 0 15,-3 1 0-15,3-5 0 0,1 1 0 0,4-4-14 16,0 4 3-16,4-1 1 0,-4 1 2 0,5 3 0 16,-1 1 0-16,5 3 0 0,-1 4 8 0,-8 4-8 0,13-3 8 0,0 3-8 15,0 7 8-15,0 1 0 0,4 0-9 0,-4 7 9 16,9-4 0-16,-5 5 10 0,0 3-1 0,0 0 0 15,1-4 15-15,-1 4 2 0,4 1 1 0,-3-5 0 16,3 0-5-16,-4 1-1 0,5-5 0 0,-1 1 0 16,1-5-21-16,0-7 0 0,8-4 0 0,-4-7-1340 15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19T20:37:27.91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Group>
    <inkml:annotationXML>
      <emma:emma xmlns:emma="http://www.w3.org/2003/04/emma" version="1.0">
        <emma:interpretation id="{A43CDE8C-0689-46DA-A63E-5B33CBC7192E}" emma:medium="tactile" emma:mode="ink">
          <msink:context xmlns:msink="http://schemas.microsoft.com/ink/2010/main" type="inkDrawing" rotatedBoundingBox="8909,11585 14287,11332 14315,11919 8937,12172" semanticType="callout" shapeName="Other"/>
        </emma:interpretation>
      </emma:emma>
    </inkml:annotationXML>
    <inkml:trace contextRef="#ctx0" brushRef="#br0">9000 11602 1206 0,'0'0'26'0,"0"0"6"0,0 0 0 0,0 0 3 0,-9-7-35 0,9 7 0 16,0 0 0-16,0 0 0 0,-4-4 76 0,4 4 8 15,0 0 1-15,-9-8 1 0,1 8-6 0,8 0-2 16,0 0 0-16,-9 0 0 0,0 4-25 0,9-4-5 0,-4 0 0 0,0 4-1 16,4-4-22-16,-9 11-4 0,5-3-1 0,4-8 0 15,-4 15-8-15,4-3-3 0,-5 3 0 0,5 0 0 16,0 1 7-16,0-1 0 0,0 0 1 0,0 1 0 16,0-1 6-16,-4 4 1 0,8-3 0 0,1-1 0 15,-5 0-3-15,4-3 0 0,0 3 0 0,5-4 0 16,-5 1-5-16,0-1-2 0,5-3 0 0,0 0 0 15,-1-1 7-15,1-3 2 0,4 4 0 0,0-8 0 16,4 0 7-16,-4 0 2 0,4 0 0 0,0 0 0 16,1-4-5-16,-5-4-1 0,8 5 0 0,1-1 0 15,-1-4-13-15,1 4-2 0,4-3-1 0,-1-1 0 16,1 4-2-16,0-4-8 0,0 5 12 0,4-5-4 16,-4 0 5-16,-4 4 1 0,8-3 0 0,-4-1 0 15,-1-3-14-15,6 3-8 0,-6 0 8 0,6-3-13 16,-6 3 13-16,6 1 0 0,-5-1 12 0,4 0-12 15,0 1 14-15,0 3-4 0,-4-4-1 0,4 0 0 0,0 5 3 0,0-1 0 16,5 0 0-16,-5-4 0 0,4 4-12 0,5 1 0 16,-9-1 0-16,1 0 8 0,3 0-8 15,0 0 10-15,5 0-10 0,-13-3 10 0,9 3-10 0,-1-4 10 16,5 4-10-16,-5-3 10 0,5-1 0 0,-9 4 0 16,5 0 0-16,-1-3 0 0,5 3-10 0,-5 4 0 15,5-4 0-15,-9 0 8 0,5 8-8 0,-1-8 12 16,-3 4-12-16,3 0 12 0,-4 4-12 0,0-8 8 15,5 4-8-15,-1-3 8 0,1 3-8 0,8 0 0 16,-9 0 9-16,9-4-9 0,-4 4 0 0,4 0 8 16,-4 0-8-16,4 0 0 0,-4 0 8 0,0 0-8 0,-5 0 8 0,1 4-8 15,-1-4 9-15,-4 0-9 0,-4 3 12 0,0-3-12 16,4 0 16-16,-4 4-4 0,-4-4-1 0,-1 4 0 16,5-4-2-16,-5 4 0 0,1 0 0 15,0-1 0-15,-14 1-9 0,9 0 10 0,5 0-10 0,-5 0 10 16,-17 3-10-16,13-3 0 0,9 0 0 0,-5 0 8 15,-4 0-8-15,0 0 0 0,0-1 9 0,4 5-9 16,-4 0 8-16,-5-1-8 0,-8-7 8 0,13 8-8 16,0 4 11-16,-8-1-3 0,-10 1 0 0,1-1 0 15,13 1 4-15,-9 3 1 0,-5-4 0 0,-3 5 0 16,-10 3-2-16,10 0-1 0,12-4 0 0,-12 4 0 16,-5-3-2-16,0 3-8 0,13 0 12 0,-5-4-4 15,1 1-8-15,0-5 8 0,-5 5-8 0,5-5 8 16,12 0-8-16,-8 1 8 0,-8-4-8 0,3-5 8 0,10 5 0 0,-5-8-8 15,0 0 12-15,0 0-4 0,-9 4-8 16,9-4 12-16,0 0-12 0,0 0 12 0,-8-4-12 0,8 4 10 16,12-8-10-16,-7-3 10 0,-10-1-10 0,10-3 0 15,8 4 9-15,4-5-9 0,0 1 0 0,-4 0 0 16,-4-4 0-16,8 3 0 0,9-3 0 0,-5 4 0 16,-16-4 0-16,8 3 0 0,8-3 0 0,-4 0 0 15,1 4 0-15,-5-1 0 0,-1 1 0 0,1 4 0 16,9-5 0-16,-5 5 0 0,-8-1 0 0,8 5 0 15,0-5 0-15,5 1 0 0,-5 3 0 0,-4 0 0 16,4-3 0-16,0 3 0 0,9 0 0 0,-8 1 0 16,-6-1 0-16,6 1 0 0,3-1 0 0,1 4 0 15,-5-4 0-15,0 1 0 0,-8 3 0 0,8 0 0 0,5 0 0 16,-9 0 0-16,0 1 0 0,4-1 0 0,4 4 0 0,1-4 0 16,-5 4 0-16,-4 0 0 0,9 0 0 0,-1 0 0 15,9 0 0-15,-4 0 0 0,-9 0 0 0,5 0 0 16,8 0 0-16,-8 4 0 0,-1-4 0 0,-4 4 8 15,9-4-8-15,-9 0 0 0,1 0 8 0,-1 0-8 16,0-4 0-16,0 4 9 0,5 0-9 0,0 0 0 16,-10-4 8-16,10 4-8 0,0 0 0 0,3-4 0 15,-7 4 11-15,3-4-11 0,1 0 10 0,4 4-10 16,4 0 9-16,0 0-9 0,-13 0 8 0,5 0-8 16,8-3 9-16,0 3-9 0,-4-4 10 0,-13 4-10 15,13 0 9-15,-1 0-9 0,1 0 8 0,0 0-8 16,-4 0 0-16,4 0 8 0,-1 0-8 0,6 0 0 15,-6 0 0-15,-3 0 0 0,8 0 8 0,-4 0-8 0,0 4 0 16,0-4 0-16,0 0 0 0,-1 0 8 16,6 3-8-16,-1-3 0 0,-4 4 0 0,-5-4 0 15,1 0 8-15,4 0-8 0,-1 0 0 0,6 4 8 0,-6-4 0 0,6 0 0 16,-1 0 0-16,9-4 0 0,-5 0 0 0,0 1 0 16,-3-1 0-16,-1 0 0 0,-9-4 0 0,1 1 0 15,-1-1 0-15,1 0 0 0,-5 4-8 0,0-7 0 16,-4-1 0-16,-4 1 8 15,0-4-76-15,-1-1-15 0,-8-3-3 0</inkml:trace>
  </inkml:traceGroup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19T20:32:25.92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Group>
    <inkml:annotationXML>
      <emma:emma xmlns:emma="http://www.w3.org/2003/04/emma" version="1.0">
        <emma:interpretation id="{25F997C6-E16C-4960-9AE0-F10197DC1DD1}" emma:medium="tactile" emma:mode="ink">
          <msink:context xmlns:msink="http://schemas.microsoft.com/ink/2010/main" type="writingRegion" rotatedBoundingBox="9145,2169 16815,2264 16799,3599 9129,3505"/>
        </emma:interpretation>
      </emma:emma>
    </inkml:annotationXML>
    <inkml:traceGroup>
      <inkml:annotationXML>
        <emma:emma xmlns:emma="http://www.w3.org/2003/04/emma" version="1.0">
          <emma:interpretation id="{61078D68-BDF1-4302-A431-5B0F7620F43B}" emma:medium="tactile" emma:mode="ink">
            <msink:context xmlns:msink="http://schemas.microsoft.com/ink/2010/main" type="paragraph" rotatedBoundingBox="9145,2169 16815,2264 16799,3599 9129,350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B377BF0-AB64-4E6C-A718-C19E08D179D8}" emma:medium="tactile" emma:mode="ink">
              <msink:context xmlns:msink="http://schemas.microsoft.com/ink/2010/main" type="line" rotatedBoundingBox="9145,2169 16815,2264 16799,3599 9129,3505"/>
            </emma:interpretation>
          </emma:emma>
        </inkml:annotationXML>
        <inkml:traceGroup>
          <inkml:annotationXML>
            <emma:emma xmlns:emma="http://www.w3.org/2003/04/emma" version="1.0">
              <emma:interpretation id="{E81F57BF-B934-496C-8D15-8BD2362C83E2}" emma:medium="tactile" emma:mode="ink">
                <msink:context xmlns:msink="http://schemas.microsoft.com/ink/2010/main" type="inkWord" rotatedBoundingBox="9136,2869 9763,2877 9755,3512 9128,3505"/>
              </emma:interpretation>
              <emma:one-of disjunction-type="recognition" id="oneOf0">
                <emma:interpretation id="interp0" emma:lang="x-none" emma:confidence="1">
                  <emma:literal>"</emma:literal>
                </emma:interpretation>
                <emma:interpretation id="interp1" emma:lang="x-none" emma:confidence="0">
                  <emma:literal>N</emma:literal>
                </emma:interpretation>
                <emma:interpretation id="interp2" emma:lang="x-none" emma:confidence="0">
                  <emma:literal>n</emma:literal>
                </emma:interpretation>
                <emma:interpretation id="interp3" emma:lang="x-none" emma:confidence="0">
                  <emma:literal>M</emma:literal>
                </emma:interpretation>
                <emma:interpretation id="interp4" emma:lang="x-none" emma:confidence="0">
                  <emma:literal>^</emma:literal>
                </emma:interpretation>
              </emma:one-of>
            </emma:emma>
          </inkml:annotationXML>
          <inkml:trace contextRef="#ctx0" brushRef="#br0">9448 2950 1252 0,'0'0'28'0,"0"0"5"0,0 0 2 0,4-8 0 0,-4 8-35 0,0 0 0 0,0 0 0 0,0 0 0 15,0 0 80-15,0 0 10 0,5 4 2 0,-5 8 0 16,-5-1-15-16,1 4-2 0,-5 5-1 0,-4 6 0 16,1 5-20-16,-6 0-4 0,1-1-1 0,-5 5 0 15,1 3-16-15,-5-3-3 0,0 3-1 0,5-4 0 16,-5 1-9-16,4-5-1 0,1-3-1 0,-1 0 0 15,9 0-18-15,5-8 0 0,-5 0 0 0,8-7-653 16,1-5-125-16</inkml:trace>
          <inkml:trace contextRef="#ctx0" brushRef="#br0" timeOffset="187.5174">9668 2916 1288 0,'8'-4'28'0,"-3"-4"7"0,8 0 1 0,0 1 0 0,-5 3-36 0,9-4 0 16,-8 8 0-16,0 0 0 0,4 4 96 0,-13-4 13 15,0 8 3-15,0 3 0 0,0 8-10 0,-9 4-2 16,5 4 0-16,-5 0 0 0,-8 11-29 0,4-3-7 16,-4 7 0-16,-1 0-1 0,1 0-29 0,4-4-6 15,-4 1 0-15,4-9-1 0,4 1-27 0,1-4 0 0,-1-4 0 0,1-4-705 16,-1-4-137-16</inkml:trace>
        </inkml:traceGroup>
        <inkml:traceGroup>
          <inkml:annotationXML>
            <emma:emma xmlns:emma="http://www.w3.org/2003/04/emma" version="1.0">
              <emma:interpretation id="{6AD311A7-6254-41CF-B3E7-3CD5CCAD1C8D}" emma:medium="tactile" emma:mode="ink">
                <msink:context xmlns:msink="http://schemas.microsoft.com/ink/2010/main" type="inkWord" rotatedBoundingBox="10420,2185 12423,2210 12408,3481 10404,3456"/>
              </emma:interpretation>
              <emma:one-of disjunction-type="recognition" id="oneOf1">
                <emma:interpretation id="interp5" emma:lang="x-none" emma:confidence="0">
                  <emma:literal>fear,</emma:literal>
                </emma:interpretation>
                <emma:interpretation id="interp6" emma:lang="x-none" emma:confidence="0">
                  <emma:literal>far,</emma:literal>
                </emma:interpretation>
                <emma:interpretation id="interp7" emma:lang="x-none" emma:confidence="0">
                  <emma:literal>flay,</emma:literal>
                </emma:interpretation>
                <emma:interpretation id="interp8" emma:lang="x-none" emma:confidence="0">
                  <emma:literal>£21,</emma:literal>
                </emma:interpretation>
                <emma:interpretation id="interp9" emma:lang="x-none" emma:confidence="0">
                  <emma:literal>fan,</emma:literal>
                </emma:interpretation>
              </emma:one-of>
            </emma:emma>
          </inkml:annotationXML>
          <inkml:trace contextRef="#ctx0" brushRef="#br0" timeOffset="843.8782">11120 2525 1713 0,'0'-27'37'0,"0"16"8"0,4-9 2 0,5 5 2 0,-5 0-39 0,0-4-10 0,1-1 0 0,-1-3 0 16,0 4 88-16,-8 0 15 0,4 4 3 0,-4-4 1 15,-9 3-35-15,4 1-8 0,-4 0 0 0,-4-1-1 16,-5 9-24-16,1-9-5 0,-1 5-1 0,1 7 0 16,-1-4-17-16,-4 8-3 0,5-3-1 0,-5 6 0 15,4-3-12-15,1 8 0 0,-5-4 8 0,5 4-8 16,-1-1 0-16,0 5 0 0,5-1 0 0,0 5 0 16,0-1 0-16,4 4-10 0,0 4 10 0,0 0-8 15,4 4 8-15,5 7-13 0,4-3 5 0,0 3 8 16,0 5-11-16,0 3 11 0,13 0-8 0,-13 0 8 15,9 0-8-15,-1 4 8 0,1-4-8 0,4 4 8 16,-9-4 0-16,0 1 0 0,5 6 0 0,-9-7 11 16,0 8 4-16,0-8 1 0,0 1 0 0,-9-1 0 15,5 0 13-15,0-8 3 0,-1 1 1 0,-3-1 0 0,-5-7 1 16,9 0 0-16,-5-4 0 0,9-4 0 0,-17-4-15 0,8 1-3 16,0-5-1-16,-3-3 0 15,12-8-68-15,-9 4-14 0,-13-1-2 0,9-6-715 16,13 3-144-16</inkml:trace>
          <inkml:trace contextRef="#ctx0" brushRef="#br0" timeOffset="1062.6207">10413 2808 1926 0,'0'0'55'0,"0"0"11"0,0 0-53 0,13-4-13 0,-13 1 0 0,0 3 0 15,13-8 96-15,0 0 16 0,4 4 3 0,0 1 1 16,5-5-25-16,8 4-5 0,0 0-1 0,0 4 0 15,5-4-37-15,-9-3-7 0,4 7-1 0,0-4-1 16,5 4-19-16,-10-4-4 0,6 4-1 0,-6 0 0 16,1 0-15-16,-4 0 0 0,-1 0 0 0,1 0 0 31,-5 0-52-31,0 0-14 0,5-4-2 0,-5 4-1 16,0-3-137-16,1-1-27 0,-1 0-6 0,4-4-1 0</inkml:trace>
          <inkml:trace contextRef="#ctx0" brushRef="#br0" timeOffset="1297.1016">11271 2452 2062 0,'0'0'45'0,"-9"-4"10"0,0-3 1 0,9 7 3 0,0 0-47 0,-17 0-12 16,4 3 0-16,0 5 0 0,0 4 61 0,-4-1 11 16,4 8 1-16,0 4 1 0,0 8-42 0,0 3-8 15,-4 5-1-15,4 3-1 0,5 0 18 0,-1 0 3 16,5 4 1-16,-1 0 0 0,5 0 14 0,5-4 3 15,3 0 1-15,1 0 0 0,4-7-41 0,0-1-8 16,8-3-1-16,1 0-1 0,4-5-11 0,0-3-9 16,-1 0 9-16,6-7-13 15,-5-5-107-15,4 1-22 0,-4-12-4 0,4 0-597 16,-4-8-119-16</inkml:trace>
          <inkml:trace contextRef="#ctx0" brushRef="#br0" timeOffset="1984.5861">11921 2601 1620 0,'-30'-15'46'0,"30"15"10"0,9-8-45 0,-9 8-11 15,-5-15 0-15,5 7 0 0,0 8 105 0,0 0 19 16,5-7 4-16,-5 7 1 0,-9-4-39 0,9 4-8 16,17 4-2-16,-12 7 0 0,-10 1-28 0,5 7-5 0,0 8-2 15,0 0 0-15,0 3-21 0,0 5-5 0,-21-1-1 0,12 1 0 16,9 3-4-16,-13-4-1 0,-13 5 0 0,1-5 0 15,7-3-13-15,-3-1 8 0,4 1-8 0,-14-4 0 16,6 0 32-16,3-4 0 0,9-4 0 0,0-4 0 16,-13-3-32-16,9-1-12 0,8-7 1 0,1-4 0 15,-5 0 11-15,0-8 0 0,0-3 0 0,9-4 0 16,-1-5-12-16,1 1-8 0,-4-4 0 0,8 0-1 16,0 0-7-1,-9 0-2-15,9-4 0 0,0 5 0 0,9-1 14 0,-9 3 4 0,4 5 0 0,0 0 0 16,-4 3 12-16,9 1 0 0,8 3-10 0,-8 4 10 15,-9 4 0-15,13 0 15 0,4 0-3 0,0 4 0 16,5 4 11-16,-14-1 1 0,5 1 1 0,4 4 0 16,13 3 7-16,-8 0 2 0,-9 1 0 0,4-1 0 15,5 0 4-15,-5 4 1 0,-4 0 0 0,-4 1 0 0,-5-5-7 16,4 0-2-16,5 4 0 0,-4-3 0 0,-9 3-30 16,4-4-8-16,14-3-1 0,-6 3 0 0,-7-3-11 15,3-1-3-15,-3 0 0 0,3-3 0 16,10-4-145-16,-6 4-30 0,-7-5-6 0,3-3-850 15</inkml:trace>
          <inkml:trace contextRef="#ctx0" brushRef="#br0" timeOffset="2203.3595">12042 3007 1929 0,'9'-3'42'0,"-9"3"9"0,0 0 1 0,0 0 4 0,0 0-45 0,0 0-11 0,0 7 0 0,-5 1 0 16,-3 3 83-16,3 5 14 0,5-5 3 0,0 8 1 15,-8 4-38-15,3 0-8 0,5 4-2 0,0-4 0 16,5 4-21-16,-5 0-5 0,-5 0-1 0,5-4 0 16,9 0-8-16,-9-4-2 0,-4 0 0 0,-1 0 0 15,5-8-16-15,5 5 0 0,3-1 0 0,-8-3 0 32,-8-1-33-32,8-11-14 0,8 4-2 0,-8-4-703 0,0 0-140 0</inkml:trace>
          <inkml:trace contextRef="#ctx0" brushRef="#br0" timeOffset="2404.0661">12413 3096 2098 0,'-35'0'60'0,"35"0"12"0,9 3-58 0,-1 1-14 15,-8 0 0-15,-8 4 0 0,-1-1 106 0,9 9 18 16,0-5 4-16,-4 8 1 15,-9 4-79-15,0 0-16 0,17 0-3 0,-12 0-1 16,-5 8 0-16,4-8 0 0,5 4 0 0,-1-8 0 0,5 4-22 16,0-4-8-16,-8-4 0 0,8-3-796 15,13-1-167-15</inkml:trace>
        </inkml:traceGroup>
        <inkml:traceGroup>
          <inkml:annotationXML>
            <emma:emma xmlns:emma="http://www.w3.org/2003/04/emma" version="1.0">
              <emma:interpretation id="{88B2C32C-EEC4-4D65-A04B-6DA0DB2081C1}" emma:medium="tactile" emma:mode="ink">
                <msink:context xmlns:msink="http://schemas.microsoft.com/ink/2010/main" type="inkWord" rotatedBoundingBox="13074,2445 13898,3083 13428,3690 12604,3053"/>
              </emma:interpretation>
              <emma:one-of disjunction-type="recognition" id="oneOf2">
                <emma:interpretation id="interp10" emma:lang="x-none" emma:confidence="0">
                  <emma:literal>2-4;</emma:literal>
                </emma:interpretation>
                <emma:interpretation id="interp11" emma:lang="x-none" emma:confidence="0">
                  <emma:literal>2.4;</emma:literal>
                </emma:interpretation>
                <emma:interpretation id="interp12" emma:lang="x-none" emma:confidence="0">
                  <emma:literal>2-0;</emma:literal>
                </emma:interpretation>
                <emma:interpretation id="interp13" emma:lang="x-none" emma:confidence="0">
                  <emma:literal>2.0;</emma:literal>
                </emma:interpretation>
                <emma:interpretation id="interp14" emma:lang="x-none" emma:confidence="0">
                  <emma:literal>R?"</emma:literal>
                </emma:interpretation>
              </emma:one-of>
            </emma:emma>
          </inkml:annotationXML>
          <inkml:trace contextRef="#ctx0" brushRef="#br0" timeOffset="2982.2432">13158 2513 2042 0,'0'0'58'0,"0"0"12"16,0 0-56-16,0 0-14 0,0 0 0 0,0 0 0 15,0 0 44-15,0 0 7 0,9 4 1 0,-9 8 0 16,0 3-2-16,-5 4 0 0,-3 0 0 0,8 8 0 15,4-4-26-15,-8 8-6 0,-18-1-1 0,5 1 0 16,4 0 9-16,-9-1 2 0,-8 1 0 0,0 0 0 16,4-1-4-16,9-3-1 0,-9 0 0 0,5 0 0 0,-10-1-11 15,10-6-3-15,8-1 0 0,-9-4 0 0,5-3-9 0,0-5 0 16,8 1 0-16,-4-4 0 16,13-4-20-16,-8-4-5 0,-1-8-2 0,5 1 0 15,8-4-17-15,-4-5-4 0,-8-3-1 0,3-3 0 0,14 3 21 0,-9 0 4 16,4 0 0-16,-4 4 1 0,0-1 9 0,9 1 2 15,4 4 0-15,-9 7 0 0,0 1 46 0,5-5 10 16,8 12 1-16,0 0 1 0,-4 4 5 0,0 4 1 16,0-5 0-16,9 5 0 0,4 0 1 0,-9 3 1 0,-9 5 0 15,5-1 0-15,18 0-18 0,-14 1-3 0,-13 3-1 0,5-4 0 16,4 0-10-16,0 1-2 0,4 3-1 16,-13-8 0-1,-8 5-45-15,8-5-9 0,13 4-1 0,-8 1-1 16,-18-9-145-16,9 5-29 0,13-4-5 0,-13-8-2 0</inkml:trace>
          <inkml:trace contextRef="#ctx0" brushRef="#br0" timeOffset="3294.7742">13171 3019 1897 0,'-17'0'41'0,"17"0"9"0,4-4 2 0,5 4 2 16,8-4-43-16,-4 4-11 0,-9 0 0 0,9 0 0 15,13 4 71-15,-9-4 12 0,-8 4 2 0,-1 0 1 16,14 0-24-16,-14-1-5 0,1 5-1 0,0 0 0 15,-9-4-18-15,4 7-4 0,-4 1-1 0,0 3 0 16,-9 0-9-16,5 1-1 0,0 3-1 0,-5 0 0 0,-4 0-9 0,0 0-1 16,-4 0-1-16,4 4 0 0,9-4-11 0,-18 1 10 15,-4-1-10-15,5-4 10 0,12 0-10 0,-4 1 0 16,-8-5 9-16,-1 1-9 0,9-1 0 0,0-3 0 16,5-1 0-16,-1-3 0 0,-4 0 8 15,13-4-8-15,0 0 10 0,0 0-10 0,0 0 28 0,9 4-1 16,12-4 0-16,-3 0 0 0,3 0-3 0,1-4 0 15,-5 0 0-15,9 4 0 0,0-4-3 0,4 1-1 16,-13-1 0-16,0 0 0 0,9 0-20 0,-9 0 0 16,5 0 0-16,-5 1 0 15,0-1-61-15,1 0-11 0,-10 0-1 0,5 0-754 0,-4-3-150 16</inkml:trace>
          <inkml:trace contextRef="#ctx0" brushRef="#br0" timeOffset="3482.35">13679 3149 2262 0,'0'0'64'0,"0"0"14"0,9 4-62 0,0-4-16 0,4 4 0 0,-13-4 0 16,4 11 88-16,4 1 16 0,-3 3 2 0,-5 0 1 16,-5 5-48-16,1-1-10 0,0 4-1 0,0 0-1 15,-9 0-35-15,0 0-12 0,4 0 9 0,-4 0-9 16,0-4-12-16,-4 0-7 0,0-4-1 0,4 1-783 15,-4-5-156-15</inkml:trace>
        </inkml:traceGroup>
        <inkml:traceGroup>
          <inkml:annotationXML>
            <emma:emma xmlns:emma="http://www.w3.org/2003/04/emma" version="1.0">
              <emma:interpretation id="{37193C40-5D94-43DF-BC4A-BA008A78895B}" emma:medium="tactile" emma:mode="ink">
                <msink:context xmlns:msink="http://schemas.microsoft.com/ink/2010/main" type="inkWord" rotatedBoundingBox="14183,2684 15049,2695 15043,3208 14176,3197"/>
              </emma:interpretation>
            </emma:emma>
          </inkml:annotationXML>
          <inkml:trace contextRef="#ctx0" brushRef="#br0" timeOffset="3935.4677">14179 3015 2232 0,'0'0'49'0,"0"0"11"0,0 0 1 0,0 0 1 16,0 0-50-16,0 0-12 0,0 0 0 0,4 0 0 0,9 4 36 0,-8-4 4 15,3 4 0-15,5-4 1 0,-8 4-29 0,3-4-12 16,9 0 11-16,-12 0-11 16,3 0-128-16,1-4-31 0,0 4-6 0</inkml:trace>
          <inkml:trace contextRef="#ctx0" brushRef="#br0" timeOffset="4122.9942">14515 2774 2181 0,'0'0'48'0,"0"0"9"0,0 0 3 0,0 0 2 0,0 0-50 0,0 0-12 0,0 0 0 16,0 0 0-16,0 0 102 0,0 0 18 0,5 7 3 0,3 1 1 15,-3-4-64-15,-5-4-13 0,8 8-3 0,1-5 0 16,-1 1-44-16,-8-4 0 0,5 4-10 0,8 0 2 31,-5-4-169-31,1-4-34 0,8 0-6 0</inkml:trace>
          <inkml:trace contextRef="#ctx0" brushRef="#br0" timeOffset="4294.9386">14873 2693 2206 0,'0'0'48'0,"0"0"11"0,0 0 1 0,0 0 3 0,0 0-51 0,0 0-12 0,0 0 0 0,-4 4 0 15,4-4 112-15,0 0 20 0,-5 8 4 0,5-8 1 16,0 4-74-16,0-4-15 0,0 7-4 0,0-7 0 16,0 8-36-16,0-8-8 0,0 0 0 0,0 0 0 15,5 4-83-15,-5-4-16 0,8 0-3 0,-8 0-682 16,9 0-136-16</inkml:trace>
          <inkml:trace contextRef="#ctx0" brushRef="#br0" timeOffset="4482.4402">15041 3038 2718 0,'0'0'60'0,"0"0"12"0,0 0 2 0,0 8 2 0,0-8-60 0,0 4-16 0,4 3 0 16,-4 1 0-16,-4 0 38 0,4 3 5 0,-9 1 1 15,9 3 0-15,-4-4-44 0,-5 5-11 0,1-5-1 0,-5 4 0 31,4-3-118-31,-4-1-24 0,5 1-5 0,-1-4-940 0</inkml:trace>
        </inkml:traceGroup>
        <inkml:traceGroup>
          <inkml:annotationXML>
            <emma:emma xmlns:emma="http://www.w3.org/2003/04/emma" version="1.0">
              <emma:interpretation id="{15399E3A-47B8-4F11-849E-29BDD4CF7D60}" emma:medium="tactile" emma:mode="ink">
                <msink:context xmlns:msink="http://schemas.microsoft.com/ink/2010/main" type="inkWord" rotatedBoundingBox="15547,2359 16814,2375 16800,3482 15533,3467"/>
              </emma:interpretation>
              <emma:one-of disjunction-type="recognition" id="oneOf3">
                <emma:interpretation id="interp15" emma:lang="x-none" emma:confidence="1">
                  <emma:literal>La)</emma:literal>
                </emma:interpretation>
                <emma:interpretation id="interp16" emma:lang="x-none" emma:confidence="0">
                  <emma:literal>Lad)</emma:literal>
                </emma:interpretation>
                <emma:interpretation id="interp17" emma:lang="x-none" emma:confidence="0">
                  <emma:literal>Ln.)</emma:literal>
                </emma:interpretation>
                <emma:interpretation id="interp18" emma:lang="x-none" emma:confidence="0">
                  <emma:literal>2nd)</emma:literal>
                </emma:interpretation>
                <emma:interpretation id="interp19" emma:lang="x-none" emma:confidence="0">
                  <emma:literal>tar)</emma:literal>
                </emma:interpretation>
              </emma:one-of>
            </emma:emma>
          </inkml:annotationXML>
          <inkml:trace contextRef="#ctx0" brushRef="#br0" timeOffset="5045.0472">15877 2402 2300 0,'0'0'51'0,"0"0"10"0,0 0 3 0,13-4 0 0,0 4-52 0,-13 0-12 15,8 8 0-15,1 4 0 0,0 3 16 0,-5 4 1 16,5 4 0-16,-9 4 0 0,-9 4-17 0,5 3 8 16,-5 4-8-16,-8 1 0 0,4-1 14 0,0 0-4 0,-4 0-1 0,-1 1 0 15,6-1 11-15,-10-3 3 0,5-1 0 0,-1-7 0 16,-3 3-14-16,8-3-9 0,0-4 12 0,-4-4-12 15,4-3 12-15,-4-1-12 0,8 0 12 0,0-7-12 16,-3 0 0-16,-1-4 0 0,4-4-15 0,-4-4 5 31,4-4-25-31,1-3-5 0,-1-5 0 0,-4 1-1 16,9-4-15-16,0-4-2 0,-9-4-1 0,8 0 0 16,1 0 19-16,0 1 3 0,4 3 1 0,4 3 0 0,-4 1 48 0,4 0 11 0,5 4 1 0,0 3 1 15,-1 1 31-15,1 3 5 0,8 4 2 0,-4 4 0 16,4 0 1-16,1 4 0 0,-6 0 0 0,10 4 0 15,4-1 0-15,0 1 0 0,-13 3 0 0,4 1 0 16,-4-4-22-16,4 3-4 0,0 1-1 0,1-1 0 16,-6 1-21-16,1-1-4 0,5 1 0 0,-5-1-1 15,4 1-28-15,0-1-6 0,-4 1-1 0,0-5 0 16,0 1-178-16,4-1-36 0,-4 1-7 0</inkml:trace>
          <inkml:trace contextRef="#ctx0" brushRef="#br0" timeOffset="5482.555">16101 3080 2217 0,'-13'-7'48'0,"13"7"11"0,0 0 1 0,0 0 4 0,0 0-52 0,-4 7-12 16,-1 5 0-16,-3-1 0 0,3 5 17 0,-3 3 1 0,4 0 0 15,-5 4 0-15,5 0-18 0,-5 0 0 0,0 4 0 0,1-8 0 16,-1 4 0-16,5-4 0 0,0 0 10 0,-5 0-10 15,5-4 28-15,-1 1 1 0,5-5 0 0,-8 1 0 16,8-5 2-16,0-7 0 0,0 0 0 0,0 0 0 16,0 0-16-16,0 0-3 0,13 0-1 0,0-3 0 15,-9-1-11-15,4-8 0 0,-3 1 0 0,3-1 0 16,1-3-17-16,0-4 1 0,4 0 0 0,-9-4 0 16,9 0 0-16,0 4 0 0,-5-4 0 0,1 3 0 15,0 1 16-15,-1 0-12 0,1 0 12 0,-1 0-10 16,5 4 10-16,-13 7 16 0,9-4-4 0,0 5-1 15,-1-1 0-15,-3 4 0 0,3 4 0 0,1 4 0 16,-1 0 1-16,-8 4 0 0,9-1 0 0,0 5 0 16,-5 3 5-16,5-3 2 0,-5 3 0 0,0 4 0 15,5-8 17-15,-1 5 3 0,-8 3 1 0,9-4 0 16,-5 1-8-16,1-1 0 0,-1 0-1 0,0-3 0 0,1-1-20 16,-1 1-11-16,0-5 12 0,-4-7-12 0,0 0 0 0,0 8 0 15,9-4 0-15,-9-4-12 16,0 0-90-16,0 0-18 0,0 0-3 0,0 0-648 15,0 0-129-15</inkml:trace>
          <inkml:trace contextRef="#ctx0" brushRef="#br0" timeOffset="5748.1675">16540 2372 2559 0,'0'0'56'0,"0"0"12"0,0 0 3 0,9 3 1 0,4 1-58 0,4 0-14 0,-12 4 0 0,12 3 0 16,-4 1 0-16,8 3 0 0,-8 4 8 0,4 0-8 15,1 4 0-15,-1 4 0 0,4 0 0 0,-8 4 0 16,5-1 36-16,-5 5 5 0,-1-1 1 0,1 1 0 16,-4 3-8-16,0 0-2 0,-9 1 0 0,0 3 0 15,0 0 10-15,-5 4 2 0,-3 4 0 0,-1-1 0 16,-12-3-20-16,3 4-3 0,-8 4-1 0,-4-4 0 15,-4-4 10-15,-5 3 2 0,0-7 0 0,-12 1-960 16,3 3-191-16</inkml:trace>
        </inkml:traceGroup>
      </inkml:traceGroup>
    </inkml:traceGroup>
  </inkml:traceGroup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19T20:45:10.87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19682 11602 1857 0,'0'0'40'0,"0"0"9"0,0 0 2 0,4-11 2 0,5-1-42 0,-1-7-11 16,9-8 0-16,5-3 0 0,4-9 0 0,13-3 0 0,4-7 0 0,8-13 0 15,10-11 0-15,8-7 0 0,-9-8 0 0,9-4 0 16,9 4 0-16,-10-4 0 0,10 0-9 16,8-4 9-16,0 1 12 0,-4 6 5 0,0 9 2 0,-4 3 0 15,-1 12 39-15,-8 12 8 0,4 7 2 0,-4 11 0 16,5 5 5-16,-23 14 2 0,-3 1 0 0,3 11 0 15,1 0-20-15,-4 8-4 0,-1 0-1 0,-8 4 0 16,4 3-9-16,13 8-1 0,-4 0-1 0,-9 1 0 16,-5-1-12-16,-3-4-3 0,8 4 0 0,0-7 0 15,-4-1 2-15,8-7 0 0,1-4 0 0,-1-4 0 16,9-11-14-16,0-4-4 0,9-8 0 0,-9-11 0 16,13-1-8-16,-5-10 0 0,1 3 0 0,0 0 8 15,-5 0-8-15,0 0 0 0,-4 4-10 0,0 3 10 0,-8 9 0 16,-1 3 0-16,0 8 0 0,-8 3 10 0,-9 9 17 15,1 7 3-15,-1 3 1 0,0 5 0 0,0 7 1 0,0 1 0 16,-8 7 0-16,4 4 0 0,-1-1-14 0,-3-3-2 16,0 0-1-16,-1 0 0 0,-4 0-7 0,9 0 0 15,0-7-8-15,4-1 12 0,0-4-12 0,22 1 8 16,0-8-8-16,-1-4 0 0,10-4 8 0,-1-4-8 16,0 1 0-16,1-5 9 0,3 1-9 0,-8-1 0 15,5 4 0-15,-5 1 0 0,4 3 0 0,0 0 0 16,-4 8 0-16,0-4 0 0,5 8 19 0,-1-1 1 0,-4 1 1 15,-4 7 0-15,0 1-1 0,-5-5 0 0,5 4 0 16,-1-3 0-16,5-4-12 0,-8-1-8 0,16 1 8 0,-8-4-8 16,0 3 8-16,0-3-8 0,-4-4 8 0,0 0-8 15,-5 0 0-15,-12-4 0 0,8 1 0 0,-9-5-12 32,-8 0-21-32,-4 1-5 0,8-1-1 0,-9 0 0 15,-3 1-169-15,-5-1-33 0,8 0-7 0</inkml:trace>
  <inkml:trace contextRef="#ctx0" brushRef="#br0" timeOffset="1765.8152">19328 11085 928 0,'0'0'20'0,"-13"0"5"0,9 0 1 0,-9 4 0 0,9-4-26 15,-5 4 0-15,5 0 0 0,4-4 0 0,0 0 60 0,-13 0 6 16,0 0 2-16,13 0 0 0,0 0 0 0,-9-4 1 15,1 0 0-15,8 4 0 0,-9-11-9 0,5-1-1 16,4-3-1-16,0-4 0 0,0-4-14 0,4 0-4 16,5 0 0-16,-5 0 0 0,9 4 8 0,4-8 0 15,1-4 1-15,-1 4 0 0,4-3-13 0,5-1-2 0,0 0-1 0,0 1 0 16,0 3-5-16,0 0-2 0,8 0 0 0,-4 4 0 16,5 0-7-16,-1 0-2 0,1 4 0 15,3 4 0-15,1 0-5 0,-4 3-2 0,-1 4 0 0,1 1 0 16,-1 7 6-16,1 0 0 0,-5 4 1 0,0-1 0 15,-4 5 6-15,4-4 1 0,-4 7 0 0,0-3 0 16,-5 4 3-16,1-1 1 0,-1 1 0 0,1-5 0 16,-5 5-4-16,5-1-1 0,-1-3 0 0,1-1 0 15,4-3 4-15,-1 0 1 0,6 0 0 0,-1-4 0 16,0-4-8-16,4 0-2 0,1 0 0 0,-1 1 0 16,1-5-8-16,4 0-2 0,-9-3 0 0,8 3 0 15,-3 4-8-15,-1 1 0 0,-3-1 9 0,-1 4-9 16,4 7 9-16,-8 1-9 0,4 0 12 0,0 3-12 15,-4 1 22-15,4 7-2 0,-4 4-1 0,0 0 0 16,4 4 5-16,-12-1 0 0,3 5 1 0,1-4 0 0,-1 0-7 16,1-8-2-16,-1 0 0 0,5 0 0 0,-9 0-5 15,5-3-2-15,4-1 0 0,4 0 0 0,-4-3-9 0,13-5 12 16,-1-7-12-16,1 0 12 0,-4-3-12 0,3-5 8 16,1-7-8-16,0-1 8 0,-5-3-8 0,5-4 12 15,-4 0-12-15,-1 4 12 0,5 0-12 0,-5 4 0 16,1-1 0-16,-1 9 0 0,-4-1 0 0,5 4 0 15,-5 4 8-15,0 4-8 0,0 4 0 0,1-1 10 16,-6 5-10-16,1 3 10 0,0 0-10 0,0 4 12 16,0 4-12-16,0-3 12 0,0 3 0 0,4-4 1 15,0 0 0-15,0-4 0 0,5 1-3 0,-5-5-1 0,4-3 0 0,1-4 0 16,3-1-9-16,-3-3 8 0,-1-3-8 0,1-1 8 16,-1-4-8-16,1-3 0 0,-5-5 0 15,4 5 0-15,-8-5 0 0,4 1 0 0,1 0 8 0,-6 3-8 16,1 5 0-16,0-1 0 0,0 4 0 0,4 4 0 15,-4 4 0-15,0 4 8 0,-5 7-8 0,5 0 8 16,0 4 5-16,4 1 1 0,-8 3 0 0,4 0 0 16,4-1-14-16,-4 1 0 0,0-3 0 0,-1-1 0 15,6 0 8-15,-6-4-8 0,6 1 0 0,-1-9 9 16,-4 1-9-16,4-4 0 0,0-4 9 0,-4 0-9 16,4-4 0-16,-4-4 0 0,4 1 0 0,0-5 8 15,0 1-8-15,5-1 0 0,-5 1 0 0,13-9 0 16,0 5 0-16,0 4 0 0,-4-1 0 0,-5 8 8 15,1-3-8-15,-1 3 12 0,1 4-4 0,-5 4 0 16,4 3 3-16,1 5 1 0,4-1 0 0,-5 1 0 16,5-1-12-16,0 1 10 0,0 3-10 0,4-3 10 0,0-1-10 15,-5 4 10-15,6-3-10 0,-1-4 10 0,0 3-10 0,-4 1 0 16,-1-5 9-16,1 1-9 0,0-4 0 0,-5-4 9 16,5 0-9-16,-4-4 0 0,3 0 0 0,-7-7 0 15,-1-1 0-15,0 1 0 16,-4-9-208-16,4 1-35 0,-9-8-7 0</inkml:trace>
  <inkml:trace contextRef="#ctx0" brushRef="#br0" timeOffset="2922.4162">19488 10637 619 0,'0'0'17'0,"0"0"5"0,0 0-22 0,0 0 0 0,0 0 0 0,0 0 0 15,0 0 52-15,0 0 7 0,0 0 1 0,0 0 0 16,0 0 16-16,-9 0 4 0,9 0 1 0,0 0 0 15,0 0-58-15,-4 12-12 0,0-5-3 0,4 5 0 16,0-1 20-16,4 5 4 0,-4 3 1 0,0 0 0 16,4 8 11-16,5 3 1 0,-9 1 1 0,0 3 0 15,4 1 6-15,-4 3 2 0,4 1 0 0,-4-5 0 16,5 4-9-16,-5-3-1 0,4-5-1 0,-4 1 0 16,0 0-3-16,0-4 0 0,4-1 0 0,-4-3 0 15,5-4-14-15,-5 1-3 0,4-5-1 0,-4 0 0 0,0-7-10 16,4 0-3-16,-4 3 0 0,0-11 0 0,0 0-26 15,0 0-6-15,0 0-1 0,0 0-851 16</inkml:trace>
  <inkml:trace contextRef="#ctx0" brushRef="#br0" timeOffset="3234.8973">19845 10652 820 0,'0'-3'18'0,"0"3"4"0,0 0 1 0,-4-4 0 0,4 4-23 0,0 0 0 0,0 0 0 0,0 0 0 16,0 0 76-16,0 0 10 0,0 0 2 0,0 0 1 16,0 7-19-16,-4 5-4 0,4-1-1 0,0 5 0 15,0-1 1-15,0 8 0 0,0 0 0 0,0 0 0 16,0 4-3-16,0 0-1 0,0 7 0 0,0 1 0 15,0-1-20-15,0-7-4 0,4 7-1 0,-4-3 0 16,0 0-17-16,0-1-4 0,4-3-1 0,1 0 0 16,-1-4-15-16,-4-4 11 0,9 0-11 0,-9-4 10 15,4-7-10-15,-4 4 0 0,4-5 0 0,-4-7 0 16,0 0-60-16,0 0-4 0,0 0 0 0,0 0-774 16</inkml:trace>
  <inkml:trace contextRef="#ctx0" brushRef="#br0" timeOffset="3453.4446">20061 10580 1267 0,'0'0'28'0,"0"0"5"0,0 0 2 0,0 0 1 0,0 4-36 0,0 7 0 15,4 0 0-15,-4 1 0 0,0-1 76 0,0 9 8 16,0 3 1-16,4 0 1 0,-4 3-18 0,0 1-4 0,0-4-1 0,-4 8 0 15,4-4-5-15,0-1-1 0,0-6 0 0,0 3 0 16,0 0-32-16,0-4-6 0,0-4-2 0,0 0 0 16,0-3-29-16,0-1-7 0,0-3-1 0,0-8-581 15,0 0-117-15</inkml:trace>
  <inkml:trace contextRef="#ctx0" brushRef="#br0" timeOffset="3953.4975">21061 10074 1280 0,'0'0'36'0,"0"0"8"0,0 0-35 0,0 0-9 0,-5 8 0 0,1 3 0 16,4 5 31-16,0 3 4 0,0 0 1 0,0 4 0 16,-4 4-10-16,4 3-2 0,0 9 0 0,0-5 0 15,-5 4 27-15,1-3 5 0,8 3 0 0,-4 0 1 16,0 1 1-16,0-5 0 0,0-3 0 0,0 3 0 15,0 1-11-15,0-5-3 0,0-3 0 0,0 0 0 16,0-4-34-16,5-4-10 0,-10 0 0 0,5-7 0 16,0-1-17-16,0-11-8 0,5 4-2 0,-5-4-557 15,0 0-112-15</inkml:trace>
  <inkml:trace contextRef="#ctx0" brushRef="#br0" timeOffset="4203.5154">21586 9986 1541 0,'0'0'44'0,"0"0"9"0,0 0-42 0,0 0-11 15,0 0 0-15,0 11 0 0,5 1 40 0,-5 3 5 16,-5 4 2-16,5 4 0 0,0 4 7 0,0 4 2 16,0 3 0-16,0 5 0 0,-4 7-23 0,0-4-4 15,-1 0-1-15,5 4 0 0,-4-4 9 0,4 0 2 16,0-4 0-16,0 5 0 0,0-1 3 0,0-4 1 0,4 0 0 0,-4-7 0 15,5 0-43-15,-1-1-16 0,0 1 1 0,1-8 0 32,-1-4-13-32,4-4-4 0,1-3 0 0,-5-5-913 0</inkml:trace>
  <inkml:trace contextRef="#ctx0" brushRef="#br0" timeOffset="4453.5842">22306 10040 1465 0,'0'0'32'0,"0"0"6"0,0 0 2 0,0 0 2 0,0 11-34 0,-4 4-8 16,4 1 0-16,-9 7 0 0,5 0 30 0,-5 4 4 15,5 3 1-15,-1 8 0 0,-3-3 25 0,-5 7 4 16,9 0 2-16,-5 0 0 0,0-3 2 0,5-1 0 15,0 0 0-15,-1-3 0 0,1 3-38 0,4-7-7 16,-4-1-2-16,4-3 0 0,4-4-36 0,5 4-7 16,-5-4-2-16,0-4-598 15,5 0-120-15</inkml:trace>
  <inkml:trace contextRef="#ctx0" brushRef="#br0" timeOffset="4720.3544">22922 9997 1918 0,'0'0'42'0,"0"0"9"0,0 0 1 0,0 0 3 0,0 0-44 0,0 0-11 0,0 8 0 0,-4 7 0 15,4 1 0-15,-9 7-11 0,5 4 3 0,-1 3 0 16,-3 5 8-16,4 7 0 0,-1 0-9 0,-8 4 9 15,5 0 0-15,-5 4 16 0,4-4-2 0,1 3-1 16,-1-3 24-16,5 0 5 0,-1 0 1 0,-3-4 0 16,8 1-25-16,0-13-5 0,0 1-1 15,0 0 0-15,4-5-21 0,-4-3-5 0,4 0-1 0,1-4-605 16,-1-3-122-16</inkml:trace>
  <inkml:trace contextRef="#ctx0" brushRef="#br0" timeOffset="4954.705">23706 9997 1706 0,'0'0'37'0,"0"0"8"0,0 0 2 0,0 0 1 0,-4 8-38 0,0 0-10 16,-1 3 0-16,5 8 0 0,-4 4 19 0,4 0 1 0,-9 8 1 0,1 4 0 15,-1 10 7-15,1 5 2 0,-1-4 0 0,0 4 0 16,5 0 2-16,-9-4 0 0,4 0 0 0,1 0 0 15,-1-4-6-15,1 0-1 0,-1 4 0 0,0-8 0 16,1 1-13-16,-1-1-4 0,0-4 0 0,1-3 0 16,-1 0-23-16,5-5-5 0,4-3 0 0,0-7-904 15</inkml:trace>
  <inkml:trace contextRef="#ctx0" brushRef="#br0" timeOffset="5204.766">24262 9844 1896 0,'0'0'54'0,"0"0"11"15,0 0-52-15,9 8-13 0,-9 3 0 0,4-3 0 0,-4 11 0 16,0 0 0-16,-4 12 8 0,4-4-8 0,-9 11 11 0,0 0-1 16,1 8 0-16,-5 0 0 0,0 8 6 0,9 0 2 15,-14 3 0-15,6-3 0 0,-1 3 30 0,0-3 7 16,-5-1 1-16,10 1 0 0,-5-4-11 0,4 0-1 15,1-1-1-15,-1-3 0 0,5-7-43 0,-1-1 0 16,1-4-16-16,0-7 5 16,4 0-69-16,0-8-15 0,4 0-2 0,-4-7-808 15</inkml:trace>
  <inkml:trace contextRef="#ctx0" brushRef="#br0" timeOffset="5423.5869">24659 10032 1634 0,'0'0'36'0,"0"0"7"0,4-8 1 0,-4-3 3 0,0 11-38 0,0-8-9 0,0 8 0 0,0 0 0 15,0 0 15-15,0 0 1 0,0 0 0 0,0 0 0 16,4 12 4-16,-8 3 0 0,0 12 1 0,-1 0 0 16,1 7 5-16,0 4 1 0,-5 8 0 0,5 0 0 15,-5 4 25-15,5 4 4 0,-5-1 2 0,-4 9 0 16,5-5-2-16,-10 4 0 0,5-3 0 0,0 3 0 15,1 4-36-15,3 0-7 0,-4-3-1 0,0 3-693 16,4-4-139-16</inkml:trace>
  <inkml:trace contextRef="#ctx0" brushRef="#br0" timeOffset="6704.938">24365 9515 694 0,'-8'-15'20'0,"8"15"4"0,0-12-24 0,0 12 0 0,4-8 0 0,-8-7 0 16,0 7 88-16,4-3 14 0,0-1 2 0,-5 1 1 16,-3 3-13-16,8 8-4 0,4-7 0 0,-4 7 0 15,0 0-5-15,0 0-2 0,0 0 0 0,0 0 0 16,0 0-13-16,-9-8-2 0,9 8-1 0,-8 0 0 16,-5-4-28-16,0 8-5 0,4 4-2 0,1-5 0 15,-5 5-11-15,0 4-3 0,4 3 0 0,-4 0 0 16,0 1-16-16,5 3 10 0,-10-4-10 0,6 4 8 15,-1 4 0-15,0 0 0 0,-9 4 0 0,9 0 0 16,0 3 1-16,-4 1 0 0,4 0 0 0,0-4 0 16,0 7 2-16,0 0 0 0,0-3 0 0,0 4 0 15,5-1-11-15,-1 1 0 0,-4 3 9 0,5-4-9 16,-1 5 0-16,0-5 8 0,1 4-8 0,-1-3 0 16,1-1 0-16,-1 5 0 0,0-1 0 0,5-4 0 15,-5 1 0-15,5-4 8 0,-9 3-8 0,9 0 0 0,0-7 0 16,-5 4 0-16,5-4 0 0,-1 3 8 0,1 1 1 0,4-4 1 15,-4 0 0-15,-1-1 0 0,5 5 1 16,0-4 0-16,0 4 0 0,0-5 0 0,-4 1 0 0,4 0 0 16,4 0 0-16,-4-4 0 0,5 0-3 0,-1 0 0 15,0 0 0-15,-4 0 0 0,9-4 4 0,-5 0 1 16,5 0 0-16,4-4 0 0,-9 1-5 0,5-1 0 16,-5-3-8-16,5-5 12 0,-1 5-3 0,1-5-1 15,4 1 0-15,-9-4 0 0,5 0 8 0,-1 0 0 16,5-4 1-16,-4 0 0 0,4 0-5 0,0 0-2 0,0-4 0 15,0 0 0-15,-5 0 2 0,5-4 1 16,0 1 0-16,-4-1 0 0,4-3-1 0,0-1-1 0,-5 1 0 0,5-1 0 16,0-3 1-16,0-1 1 0,0-3 0 0,-4 0 0 15,3 0 3-15,6 0 1 0,-10-4 0 16,5 0 0-16,0 4-3 0,0-8-1 0,0-4 0 0,0 1 0 16,-4 3-4-16,-1-4-1 0,5-3 0 0,-4 3 0 15,-1 4 0-15,1-7 0 0,-5 3 0 0,9 1 0 16,-4-5-8-16,4 4 10 0,-5-7-10 0,1 7 10 15,4-3-10-15,-4 3 8 0,3 1-8 0,-3-1 8 16,0 0-8-16,-1 5 10 0,1-9-10 0,0 5 10 16,-1-1-10-16,-4-4 0 0,1 5 9 0,-1-5-9 15,-4 8 8-15,0-7-8 0,0 3 8 0,4 1-8 16,-4-1 0-16,0 0 8 0,-4-3-8 0,0-1 0 16,8-3 0-16,-8 0 9 0,-1 3-9 0,5-3 0 15,-4 4 0-15,0-1 0 0,0 1 0 0,4 3 0 16,-9 0 8-16,5 5-8 0,-1 3 0 0,-3 0 0 15,-1 3 14-15,5 5-4 0,-1 0-1 0,-3 3 0 0,4 1 3 0,-9 7 0 16,4-4 0-16,9 8 0 0,0 0-12 0,-17-3 0 16,4 3 0-16,13 0 0 15,-13 3-135-15,13-3-19 0,0 0-4 0</inkml:trace>
  <inkml:trace contextRef="#ctx0" brushRef="#br0" timeOffset="7611.2308">24215 8174 1522 0,'0'0'33'0,"0"0"7"0,4-11 2 0,0 3 2 16,5 1-36-16,0-5-8 0,-5 8 0 0,0-3 0 15,-4 7 77-15,0 0 14 0,0 0 2 0,0 0 1 0,0 0-18 16,0 0-3-16,0 0-1 0,0 0 0 0,-13 3-28 0,0 5-5 15,5 0-2-15,-14 3 0 0,1 5-29 0,-1-1-8 16,1 0 0-16,-1 4 0 0,-4 0 0 0,0 1 0 16,5-5 0-16,-1 0 0 0,1 1 0 0,-1-5 0 15,5 4 0-15,-5-3 0 0,9-1 0 0,-4 1 0 16,4-4 0-16,0 3 0 0,9 0 0 0,-9 1 0 16,9-1 0-16,-5 1 0 0,9-1 0 0,0 5 0 15,0-5 0-15,4 1 0 0,5-1-20 0,0 1 0 16,4-5 1-16,4 5 0 0,-9-4 7 0,10 3 2 15,-5-7 0-15,4 4 0 0,4-1 33 0,-3-3 6 16,-1 0 2-16,0-4 0 0,5 4-31 0,-9-4 0 16,4 0 0-16,0-4 0 0,-4 4 0 0,0 0 0 0,0 0 0 0,-5 0 0 31,-8 0-48-31,0 0-12 0,0 0-2 0,0 0-566 0,0 0-114 16</inkml:trace>
  <inkml:trace contextRef="#ctx0" brushRef="#br0" timeOffset="7798.7946">23840 8749 1479 0,'0'0'32'0,"0"0"8"0,0 0 0 0,0 0 2 0,4 4-34 0,-4-4-8 0,4 4 0 0,5 3 0 16,4-3 69-16,-4 0 12 0,-1 0 3 0,5 3 0 16,0-3-35-16,4 4-6 0,-4-1-2 0,4-3 0 15,-4 4-29-15,5 0-12 0,-1-1 8 0,-4 1-8 16,0 0 0-16,0-1 0 0,0-3 0 0,-1 0 0 15,1 4-40-15,5-5-8 0,-14-3 0 0,5 4-496 16,-1-4-100-16</inkml:trace>
  <inkml:trace contextRef="#ctx0" brushRef="#br0" timeOffset="8267.6057">24650 8316 1299 0,'0'0'28'0,"0"0"7"0,0 0 1 0,0-11 0 0,0 11-28 0,0 0-8 0,0 0 0 0,-4-8 0 16,4 8 41-16,-13-8 7 0,0 4 2 0,0 4 0 16,0 0-17-16,0 0-3 0,0 0-1 0,-4 4 0 15,0 4 4-15,-1 0 1 0,-3-1 0 0,4 1 0 16,-5 3-4-16,0 5-1 0,10-1 0 0,-6 4 0 15,5 0-14-15,-4 0-3 0,8 1-1 0,-3-5 0 16,3 0-11-16,5 1 0 0,-1-1 0 0,5-4 0 16,0 1 0-16,5-4 0 0,-5-1 0 0,0-7 0 15,8 8 0-15,1-4 8 0,8 0-8 0,0-4 8 16,1-4 1-16,-1 4 0 0,4-4 0 0,-3 0 0 16,-1-4 3-16,0 5 1 0,0-5 0 0,1-4 0 15,-6 9 2-15,1-1 0 0,-4-4 0 0,0 4 0 16,-5 4-15-16,-4 0 11 0,0 0-11 0,0 0 10 15,0 0 4-15,0 0 1 0,0 0 0 0,-9 8 0 0,-4 3-3 16,0 1 0-16,1 3 0 0,-10 1 0 0,5-1-2 16,4 4-1-16,-4 0 0 0,4-4 0 0,4 5 15 0,0-5 2 15,5 0 1-15,0 1 0 0,8-1 4 0,0 0 1 16,1-3 0-16,8-1 0 0,0-3-8 0,4 0-2 16,0-5 0-16,0 1 0 0,1 0-22 0,-1-4 9 15,4-4-9-15,-3-3-720 16,-1-1-149-16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17T20:16:49.89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9072 11074 765 0,'0'0'21'0,"0"0"6"0,0 0-27 0,0 0 0 16,0 0 0-16,0 0 0 0,0 0 74 0,-8 0 10 15,-1 0 1-15,9 0 1 0,0 0 19 0,-8 7 4 16,3-7 1-16,-3 0 0 0,8 0-34 0,0 0-8 15,-9-3 0-15,9 3-1 0,-9-4-20 0,9 4-4 16,0 0-1-16,0 0 0 0,0-8-13 0,0-3-2 16,0 3-1-16,5-4 0 0,3 5-3 0,-3-5-1 15,3 1 0-15,-3-1 0 0,3-3-6 0,1 0 0 16,-1-1-1-16,1 5 0 0,13-1-3 0,-14 1 0 16,5-1 0-16,-4 1 0 0,-1-1 0 0,1 1 0 15,4-1 0-15,4 1 0 0,-4 3 1 0,0 1 0 0,0-1 0 0,0 0 0 16,0 1-5-16,0 3-8 0,-13 4 11 0,13-4-11 15,4 8 11-15,-9-4-11 0,-8 0 10 0,0 0-10 16,9 7 13-16,0 1-3 0,-9-8-1 0,4 15 0 16,5-3 3-16,-9 3 0 0,0 1 0 0,0-1 0 15,0 4-3-15,-9 0 0 0,5 0 0 0,-5 1 0 16,0 6-1-16,1-3-8 0,-5-4 12 0,0 4-4 16,0 0-8-16,0-3 0 0,-4-1 9 0,4 0-9 15,0 0 0-15,4 0 0 0,1-3 0 0,-5-5 0 16,9 4 0-16,-5-3 8 0,0-1-8 0,9-11 0 15,-8 8 0-15,-1-4 0 0,9-4 0 0,0 0 0 16,0 0 0-16,0 0 0 0,0 0 0 0,0 0 0 16,0 0-12-16,0 0 2 0,0 0 1 0,0 0 0 15,0-8-3-15,4 0-1 0,1 1 0 0,-1-5 0 16,9 1 13-16,-4-1-11 0,8 1 11 0,-13 3-10 16,5-7 10-16,4 3 0 0,4 1-9 0,-4-4 9 0,0-1 0 15,0 5 0-15,4-5 0 0,-4 5 0 0,4-4 0 0,5-5 0 16,-14 9 0-16,5-4 0 0,4-1 0 0,1 1 0 15,-10 0 0-15,5 3 0 0,4-3 0 0,-8 3 0 16,0-3 12-16,-1 4-4 0,1-5 0 0,0 9 0 16,3-5 0-16,-12 4 0 0,0 1-8 0,0 7 12 15,5-8-12-15,-1 0 12 0,-4 8-12 0,0 0 10 16,0-7-10-16,0 7 10 0,0 0-2 0,0 0 0 16,0 0 0-16,0 0 0 0,0 0-8 0,0 0 10 15,0 0-10-15,0 0 10 0,-4 4-10 0,-1 3 0 0,-7 1 0 16,3 0 8-16,0 3-8 0,1 1 0 0,-1-5 0 15,0 9 0-15,-3-1 0 0,-1 0 8 0,0 1-8 16,0-1 0-16,4 4 0 0,-4 0 0 0,0 0 0 0,5 0 0 16,8-3 0-16,-13 3 0 0,4-4 0 0,0 4 0 15,9-3 12-15,-4-1-2 0,4-3-1 0,0-1 0 16,0-11 15-16,4 12 2 0,5-1 1 0,-9-11 0 16,0 0-3-16,13 8-1 0,-4-1 0 0,4 1 0 15,-13-8-7-15,12 0 0 0,1 0-1 0,5 0 0 16,-14 0-15-16,5-4 0 0,4 0 8 0,-1 1-8 15,-7-5-21-15,8 0-7 16,-13 1-2-16,8-1 0 0,1 0-52 0,0 1-10 0,-5-1-3 0,4 0-616 16,-3 1-123-16</inkml:trace>
  <inkml:trace contextRef="#ctx0" brushRef="#br0" timeOffset="431.4026">9577 11097 1108 0,'0'0'31'0,"0"0"8"0,0 0-31 0,0 0-8 0,0 0 0 0,0 0 0 15,-9 0 74-15,9 0 14 0,0 0 2 0,-4 0 1 16,4 0-36-16,0 0-7 0,-9 4-2 0,9-4 0 16,-4 3-29-16,4 1-5 0,0-4-2 0,0 0 0 15,-9 12 17-15,5-5 3 0,4 9 1 0,-5-5 0 16,5 5 13-16,0-1 2 0,0 0 1 0,0 4 0 15,-8 0-7-15,8 1-2 0,8-1 0 0,-8 4 0 16,0 0-6-16,0-4-2 0,0 0 0 0,5 0 0 16,-5 0 0-16,4 4 0 0,-4-7 0 0,0-1 0 15,9 0-8-15,-9-3-2 0,0-1 0 0,4-3 0 16,-4-8-8-16,0 8-1 0,0-8-1 0,0 0 0 16,0 0-10-16,0 0-11 0,0-8 3 0,-4-4-681 0,4-3-136 0</inkml:trace>
  <inkml:trace contextRef="#ctx0" brushRef="#br0" timeOffset="1415.8817">9861 11032 1245 0,'0'0'27'0,"0"0"5"0,0 0 2 0,0 0 2 0,0 0-28 0,-4 3-8 0,-1-3 0 0,-12 4 0 16,8-8 102-16,5 4 19 0,4 0 4 0,0 0 1 16,0 0-32-16,0 0-6 0,0 0-2 0,-4-3 0 15,-9-5-29-15,13 0-5 0,9-3-2 0,-9-1 0 0,8-3-17 0,1 4-3 16,4-5-1-16,4-3 0 0,0 4-13 0,0-4-2 15,5-1-1-15,0 1 0 0,3-4-13 0,-7 8 0 16,3 3 0-16,-4 1 0 0,-4 0 0 0,5 3 0 16,-6 0 0-16,-12 8 0 0,0 0 0 0,13 4 0 15,-13-4 0-15,0 0 0 0,5 12 13 0,-5 3-3 16,0 0-1-16,0 4 0 0,-5 0 2 0,-3 1 0 16,-1-1 0-16,1 4 0 0,-5 0-3 0,0-4 0 15,0 4 0-15,4-4 0 0,-8 4-8 0,4-4 12 16,4-4-12-16,-12 1 12 0,12-1-12 0,1 0 0 15,-10-3 9-15,1-1-9 0,4 1 0 0,5-4 0 16,8-8 0-16,0 7 0 0,0-3 0 0,0-4 8 16,0 0-8-16,0 0 0 0,0 0 0 0,4-4 0 0,4-7-12 0,5-1 4 15,0 1-4-15,5-8 0 0,-5-1 0 0,4 1 0 16,0 0 12-16,5 0-13 0,-5-4 5 0,0 0 8 16,5 8-8-16,-5-4 8 0,4-4 0 0,5 3 0 15,-9 1 0-15,-4 4 0 0,5-4 0 0,7 0 0 16,-12-1 0-16,5 5 0 0,-5 0 0 0,-1 3 0 15,-3 1 0-15,0-1 0 0,-5 9 8 0,5-5-8 16,-9 8 16-16,0 0-1 0,0 0-1 0,0 0 0 16,0 0 6-16,0 0 0 0,0 0 1 0,0 0 0 15,-9 8-3-15,0-1-1 0,1 5 0 0,3-1 0 16,-7 8-5-16,-1 0-2 0,4 1 0 0,-4 3 0 16,4 0-2-16,-8 3 0 0,4 1 0 0,5 0 0 15,-1-4-8-15,5 0 8 0,-1 0-8 0,5-4 8 16,0-4-8-16,0 1 0 0,5-1 9 0,-1-3-9 15,0-1 0-15,5-3 9 0,0-1-9 0,-1-3 0 0,-8-4 13 16,17 0-4-16,-4-4-1 0,5 1 0 0,-5-5-8 0,4 0 0 16,-4 1 0-16,8-5 0 15,-12 4-28-15,-1-7-7 0,5 4-1 0,-4-1-1 16,0-3-40-16,-1 3-8 0,1-3-2 0,-9 0-628 16,4 3-125-16</inkml:trace>
  <inkml:trace contextRef="#ctx0" brushRef="#br0" timeOffset="1994.0674">9870 10610 1357 0,'0'0'29'0,"0"0"7"0,-9-7 0 0,9 7 4 0,-4-8-32 0,-1 4-8 0,5 4 0 0,0 0 0 16,0-7 72-16,0 7 14 0,-8-8 2 0,3 0 1 15,-3 1-6-15,8 7-2 0,4-8 0 0,-4 0 0 16,4 1-31-16,1-1-6 0,3 0-2 0,10 4 0 15,-10-3-8-15,1 3-2 0,-1 0 0 0,5-4 0 16,5 8-6-16,-5-3-2 0,-5-1 0 0,9 0 0 0,1 0-6 0,-5 0-2 16,4 4 0-16,0 4 0 0,5-4-4 0,-5 4-2 15,0 0 0-15,5 0 0 0,3-1-10 0,-12 1 10 16,13 0-10-16,-4 0 10 0,-1 4-10 0,1-8 12 16,4 3-12-16,-5 1 12 0,5 0 3 0,-4 0 1 15,3 0 0-15,-3-4 0 0,-5 0-7 0,0 0-1 16,9 0 0-16,-4 0 0 0,-5 0 12 0,-4 0 3 15,4-4 0-15,-17 4 0 0,13-4 3 0,0-4 1 16,0 5 0-16,-13-5 0 0,4-4 5 0,1 5 0 16,-10-5 1-16,1-3 0 0,4 3-3 0,-9-3-1 0,1 0 0 15,-1-1 0-15,-4 1-16 0,5 0-3 0,-1 0-1 0,0-1 0 16,1 1 10-16,-1 3 1 0,1 1 1 0,3-1 0 16,-8 1 1-16,9-1 0 0,-9 1 0 0,4-1 0 15,1 5-11-15,-1-1-3 0,9 0 0 0,-13 1 0 16,9-1-8-16,-9 0 0 0,9 1 0 0,-5-5 0 31,5 5-55-31,-5-1-13 0,9 0-2 0,0 8-1 16,0 0-108-16,-8-3-21 0,-1-1-5 0</inkml:trace>
  <inkml:trace contextRef="#ctx0" brushRef="#br0" timeOffset="3025.4308">9025 12185 1384 0,'0'0'39'0,"0"0"9"0,-9 3-38 0,5-3-10 16,4 0 0-16,0 0 0 0,0 0 70 0,-4 0 12 16,4 0 2-16,-13-3 1 0,13 3 11 0,0 0 3 15,0 0 0-15,-4-4 0 0,4 4-51 0,0 0-11 16,4-8-1-16,0-3-1 0,5 3 1 0,-5 0 1 15,5-3 0-15,4-1 0 0,0 5-25 0,8-5-4 16,-4 4-8-16,1 1 11 0,-1-5-11 0,4 5 12 16,1-1-12-16,-5 4 12 0,5 0-12 0,-5 0 0 15,-4 4 9-15,4 4-9 0,-4-4 0 0,-13 0 0 0,0 0 0 16,13 8 8-16,0 3-8 0,-9-3 0 0,-4-8 8 16,4 15-8-16,-4 1 10 0,0-5-2 0,0 5-8 0,-4-1 12 15,0 0-4-15,-5 1 0 0,5-5-8 0,0 4 12 16,-9 1-12-16,4-1 9 0,5-4-9 0,-5 5 8 15,5-5-8-15,-9 5 0 0,9-9 0 0,-5 5 8 16,5-5-8-16,-5 5 0 0,0-4 0 0,9-8 8 16,0 0-8-16,0 0 0 0,0 0 0 0,0 0 0 15,0 0 8-15,0 0-8 0,0 0 0 0,-4-4 8 16,0 4-8-16,4 0 10 0,8-12-10 0,1 1 10 16,-5-1-10-16,5 1 0 0,0-5 0 0,-1-3 8 15,9 4 1-15,-4-4 0 0,5 0 0 0,-1-4 0 16,4 0-20-16,-3 4-4 0,-1-4-1 0,4 0 0 15,-3 3 16-15,-5-3 0 0,4 8 0 0,-4-4 0 16,0 4 0-16,0 3 0 0,0 1 0 0,-1-1 0 0,-12 5 0 16,9-1 0-16,0 0 0 0,-9 1 0 0,0 7 0 0,0 0 0 15,0 0 0-15,0 0 0 0,0 0 8 0,0 0-8 16,0 0 12-16,0 11-12 0,-9 1 16 0,5-1-4 16,-1 1-1-16,-3 3 0 0,-1 4 7 0,1 4 2 15,-1 0 0-15,5 0 0 0,-9 4 16 0,8-4 4 16,-3 0 1-16,4 4 0 0,-5-5-15 0,5 5-3 15,-1-8-1-15,1 4 0 0,0-3-11 0,4-5-3 16,0 0 0-16,0 1 0 0,0-5-8 0,0-3-11 16,0-8 3-16,0 0 0 15,4 11-95-15,-4-11-18 0,0 0-4 0,0 0-1 16,0 0-75-16,9-4-15 0,4 1-4 0</inkml:trace>
  <inkml:trace contextRef="#ctx0" brushRef="#br0" timeOffset="3400.4742">9495 12303 1746 0,'0'0'38'0,"0"0"8"0,0 0 2 0,-13 4 1 0,8-4-39 0,5 0-10 0,0 0 0 0,0 0 0 15,0 0 75-15,0 0 13 0,0 0 2 0,0 0 1 16,0 0-35-16,0 0-8 0,0 0 0 0,0 0-1 16,9 0-19-16,0 0-4 0,-1 0-1 0,1 0 0 15,0 0 6-15,3 4 2 0,-7-4 0 0,-5 0 0 16,0 0-4-16,13 8-1 0,-9-1 0 0,0 5 0 15,-4-5-5-15,5 5-1 0,-5-12 0 0,-5 19 0 16,5-4-4-16,-4 1 0 0,0 3-1 0,-9-4 0 16,8 4-6-16,-7 0-1 0,3-3 0 0,-4-1 0 0,9 0-8 15,-5-3 0-15,5 3 0 0,-1-3 8 0,5-1-8 16,0-3 0-16,0 0 0 0,0-8 0 0,0 0 0 0,0 0 8 16,0 0-8-16,0 0 8 0,5 7 12 0,-5-7 1 15,4 4 1-15,9 4 0 0,0-8-2 0,-4 0 0 16,3-4 0-16,-7 0 0 0,8 0-12 0,4 0-8 15,-8 1 8-15,3-5-8 0,-3 0-8 0,4 4-7 16,0-7-1-16,-4 3 0 16,4 1-40-16,-5-1-8 0,5-4-1 0,-4 5-1 15,4-9-119-15,0 1-24 0,-1 0-5 0</inkml:trace>
  <inkml:trace contextRef="#ctx0" brushRef="#br0" timeOffset="4041.1763">9796 12219 1836 0,'0'0'40'0,"0"0"9"0,0 0 2 0,0 0 0 0,0 0-41 0,0 0-10 0,0 0 0 0,0 0 0 16,0 0 60-16,5-4 9 0,-1-4 3 0,-4 8 0 16,13-7-27-16,0-5-5 0,8 5 0 0,1-5-1 15,-1 1-17-15,1 3-3 0,0-3-1 0,3 3 0 16,-7-4 1-16,3 9 0 0,-4-5 0 0,1 4 0 15,3 4 1-15,-12 0 1 0,-9 0 0 0,8 8 0 16,1-1-5-16,0 5 0 0,-5-1-1 0,-8 5 0 16,-1 3 5-16,1 0 2 0,-5 0 0 0,1 0 0 15,-1 0-12-15,-8 4-2 0,4-3-8 0,4-1 12 0,-8 4 0 0,4-4 0 16,0-4 0-16,0 4 0 0,0-3-12 16,1-1 0-16,-1-4 0 0,0 1 0 0,0-4 21 0,4-1-1 15,-4 1-1-15,5-4 0 0,-5 0-19 0,13-4 0 16,0 0 0-16,-5 0 0 0,-12-4-16 0,17 4-8 15,4-4 0-15,9-4-1 16,-13 1-10-16,9-5-1 0,0 1-1 0,8-5 0 16,4 1 5-16,-3 0 2 0,3-4 0 0,1-1 0 0,4 5 14 0,-1-4 4 15,-3 0 0-15,4 0 0 0,-5-1 12 0,5 5 0 16,-9 0 0-16,-4-1 0 0,5 5 0 0,7-4 0 0,-12-1 0 16,0 1 10-16,0 4 5 0,-8 3 1 0,3 0 0 0,1 1 0 15,-9 7 8-15,4-4 1 0,-4 4 1 0,0 0 0 16,0 0 3-16,0 0 1 0,-4-8 0 0,4 8 0 15,0 0-3-15,-9 0-1 0,1-4 0 0,3 4 0 16,-8 4-5-16,0 4-1 0,5-1 0 0,-5 1 0 16,4 4-11-16,-4-1-9 0,0 1 12 0,5 3-12 15,3-4 0-15,-12 5 0 0,4 3 0 0,5 0 0 16,-1 0 12-16,0 0-12 0,1 0 12 0,3-3-12 16,1-1 8-16,4 0-8 0,0 1 0 0,0-1 0 15,4-3 10-15,1-1-2 0,3-3 0 0,-3-1 0 16,3 1 4-16,5-4 0 0,0 3 0 0,4-7 0 15,-8 0-4-15,8 0-8 0,1-7 12 0,-1 3-4 16,0-4-8-16,5 1 0 0,-10-1 0 0,6-3 0 16,3-1-9-16,-4 1-4 0,-8 3-1 0,4-4 0 15,4 1-23-15,-17-1-5 0,5 1-1 0,-1 3 0 16,0-3-31-16,-4-1-6 0,0 1-2 0,-8 3-675 16,3-3-135-16</inkml:trace>
  <inkml:trace contextRef="#ctx0" brushRef="#br0" timeOffset="4478.7203">9870 11939 1706 0,'0'0'37'0,"0"0"8"0,-9 0 2 0,9 0 1 0,0 0-38 0,-9-3-10 0,9 3 0 0,-8-4 0 16,-1 4 92-16,9 0 17 0,0 0 3 0,0-4 1 15,-4 4-54-15,4 0-11 0,8-4-3 0,-8 4 0 16,13-4-14-16,5 0-3 0,-10 1-1 0,9-5 0 16,1 4 9-16,3 0 3 0,1 0 0 0,-1 1 0 15,5-1-11-15,0 4-3 0,4-4 0 0,-4 4 0 16,4-4-14-16,-4 4-3 0,9-4-8 0,-10 4 12 16,6 0-12-16,-6-4 8 0,6 4-8 0,-6 0 0 15,1-3 23-15,0 3-2 0,4 0 0 0,-13-4 0 16,9 0-10-16,-8 0-3 0,-1 4 0 0,0-8 0 15,-8 1 14-15,-9 7 2 0,8-8 1 0,1-3 0 16,-13 3 14-16,4-3 2 0,0-1 1 0,-5 1 0 16,5-5-10-16,-8 1-1 0,-1 0-1 0,0-1 0 15,1 1-8-15,-1-4-2 0,1 3 0 0,3-3 0 0,-12 4-7 16,4 0-1-16,4 3-1 0,1-3 0 0,-1 3-11 16,-4 5 8-16,9-1-8 0,-9 0 8 0,4 1-8 15,1 3 0-15,-1 4 0 0,-4 0 0 16,9 0-33-16,-9 0 1 0,4 0 0 0,1 4 0 15,4 0-121-15,-1 3-24 0,-3-3-5 0,-1 4-624 16,5 3-125-16</inkml:trace>
  <inkml:trace contextRef="#ctx0" brushRef="#br0" timeOffset="4931.8731">9693 12943 2098 0,'0'0'46'0,"0"0"10"0,0 0 1 0,0 0 3 0,0 0-48 0,0 0-12 16,0 0 0-16,0 0 0 0,0 0 38 0,0 0 6 15,0 0 0-15,9 8 1 0,-18 3-45 0,9-11 0 16,0 12 0-16,0-5 0 16,0 5-51-16,0-5-9 0,-4 5-3 0,-1-5-874 15</inkml:trace>
  <inkml:trace contextRef="#ctx0" brushRef="#br0" timeOffset="5057.2461">9658 13257 1522 0,'0'0'33'0,"0"0"7"0,0 0 2 0,0 0 2 0,0 0-36 0,0 11-8 0,-4-3 0 0,4-8 0 16,0 0 94-16,0 0 17 0,-4 8 3 0,4-8 1 16,-4 7-80-16,4-3-16 0,0-4-3 0,-18 0-892 15</inkml:trace>
  <inkml:trace contextRef="#ctx0" brushRef="#br0" timeOffset="5200.615">9706 13471 1782 0,'-4'16'39'0,"4"-16"8"0,0 11 1 0,-9 1 3 0,9-5-41 0,-4 9-10 15,-1-5 0-15,5 1 0 0,0-12 67 0,-4 11 11 16,4 1 2-16,0-12 1 15,0 0-126-15,0 0-26 0,0 0-5 0</inkml:trace>
  <inkml:trace contextRef="#ctx0" brushRef="#br0" timeOffset="5966.3296">8870 14529 1803 0,'0'0'40'0,"0"0"8"0,0 0 1 0,0 0 2 0,-4 0-41 0,4 0-10 16,0 0 0-16,-9-4 0 0,9 0 32 0,0 4 4 15,0-12 0-15,4 5 1 0,1-5-7 0,3 1-2 16,1-1 0-16,8 1 0 0,0-1-3 0,1-3-1 16,-1 0 0-16,0 3 0 0,5-3 11 0,-1 7 1 15,1-3 1-15,-1 3 0 0,1 0-13 0,-5 8-2 0,-4 0-1 0,-13 0 0 16,0 0-13-16,17 8-8 0,-4 0 10 0,-4-1-10 16,-5 5 0-16,5-1 0 0,-9 5 0 0,0-1 0 15,0 4 8-15,-9 0-8 0,5 0 0 0,-9 1 0 16,4 3 8-16,-4-4-8 0,5 0 0 0,-5 0 9 15,4 0-9-15,0-4 0 0,1 1 9 0,-1-1-9 16,-4-3 0-16,9-1 0 0,0 1 0 0,-1-5 0 16,1-7-18-16,4 0 2 0,0 0 0 0,0 0 0 15,0 0-24 1,0-7-4-16,4-9 0 0,1 1-1 0,8 0-5 16,4-5-1-16,-9 1 0 0,5-4 0 0,9 0 3 0,-5-3 1 15,0-1 0-15,1 4 0 0,-1-4 11 0,0 4 3 16,5 0 0-16,-14-4 0 0,5 4 33 0,4 4-8 0,1-4 8 0,-10 4 0 15,5 4 37-15,0-1 11 0,-4 5 3 0,4 3 0 16,-13 0-6-16,0 8-1 0,0 0 0 0,0 0 0 0,0 0 0 16,0 0 0-16,0 0 0 0,0 0 0 0,-9 12-14 0,5-1-3 15,-5 1-1-15,0-1 0 0,5 9 28 0,0-5 6 16,4 4 0-16,-13 4 1 0,9-4-20 0,4 4-4 16,-9-4-1-16,9 4 0 0,-4 0-6 0,-1 0-2 15,1 0 0-15,8 0 0 0,1 0-28 0,-1-4 0 16,5 1 0-16,-9-5 0 15,8 0-126-15,1 0-31 0,-9-7-7 0,4 0-542 16,0-4-109-16</inkml:trace>
  <inkml:trace contextRef="#ctx0" brushRef="#br0" timeOffset="6528.8898">9538 14724 1663 0,'0'0'36'0,"0"0"8"0,0 0 2 0,0 0 1 0,-5-12-38 0,5 12-9 0,0-7 0 0,-8-1 0 16,-1 0 50-16,5-3 8 0,0 3 2 0,-5 4 0 16,5 1-32-16,4 3-7 0,-9-8-1 0,5 4 0 15,-1-4 16-15,-7 8 4 0,3 0 0 0,9 0 0 16,-4 8-13-16,-9 0-3 0,4 3 0 0,0 5 0 15,1-1-7-15,-1 0-1 0,1 4-1 0,-5 4 0 16,4 4-7-16,0-4-8 0,5 0 11 0,-5 0-11 16,5 0 0-16,-4-4 0 0,8-3 0 0,-5-1 0 0,5 0 0 15,5-3 0-15,3-5 0 0,-8-7 0 0,9 0-9 16,4 4-3-16,0-4 0 0,0-4 0 0,0-3 12 16,-1 3-10-16,6-8 10 0,-5 1-10 0,0-4 1 0,-1-5 0 15,6 1 0-15,-10-4 0 0,5 0-1 0,4-3 0 16,-8-5 0-16,4 4 0 0,0-4-1 0,-4 5 0 15,3-1 0-15,6 0 0 0,-14 0 11 0,5 8 0 16,-1-8 0-16,1 8-8 0,0 0 8 0,-9 0 9 16,4 3-1-16,0 5-8 0,0-1 28 0,-4 1-2 15,-4 3 0-15,0 1 0 0,0-5-6 0,4 8-2 16,0 0 0-16,0 4 0 0,-13-3-6 0,13 3-2 0,-5-4 0 0,-3 4 0 16,3 4-10-16,5-4 10 0,0 0-10 0,-4 11 10 15,0-3-10-15,-5 7 0 0,0 0 9 0,9 5-9 16,-12-1 13-16,7 4-1 0,5 0-1 0,-4 0 0 15,4 0-3-15,0 7 0 0,0-3 0 0,4 0 0 16,-4 4-8-16,5-5 8 0,7-3-8 0,-7-3 8 16,8-1-8-16,-9-4 0 0,13 0 0 0,1-3 0 31,-10-1-23-31,9-7-6 0,1-4-2 0,-1 0 0 0,-4-4-32 16,0-3-6-16,4-5-2 0,-8 1-565 0,-1-1-114 0</inkml:trace>
  <inkml:trace contextRef="#ctx0" brushRef="#br0" timeOffset="7856.0205">9947 14525 1470 0,'0'0'41'0,"0"0"11"16,0 0-42-16,0 0-10 0,0 0 0 0,0 0 0 15,0 0 64-15,-8 4 10 0,-5-4 2 0,13 0 1 16,0 0-20-16,0 0-4 0,0-8-1 0,8 0 0 0,5 1-11 0,4-1-2 16,-4-4-1-16,5 5 0 0,-1-1-18 0,4 4-4 15,-3 0-1-15,7 4 0 0,-16-3 5 0,4 6 0 16,4-3 1-16,-13 8 0 0,9 0-9 0,-4 3-1 15,-5 5-1-15,1-1 0 0,-5 0 7 0,0 8 2 16,-5 0 0-16,1 0 0 0,-5 4-9 0,-4 0-2 16,1-4 0-16,-6 0 0 0,10 0 4 0,-10-4 1 15,6 4 0-15,-1 0 0 0,-5-4-13 0,10-4 0 16,-1-3 0-16,1-1-10 0,-1 1 10 0,0-8-8 16,9-4 8-16,0 0-8 15,0 0-31-15,0 0-5 0,5-12-2 0,-1-3 0 16,13-4 12-16,-8 0 2 0,4-4 1 0,4 0 0 15,9-4-1-15,-9-4-1 0,5 4 0 0,3 0 0 0,-12 4 24 0,13 1 9 0,-9-1 0 0,5 0-9 16,-5 3 9-16,0 1 0 0,1 4 0 0,-5 0 8 16,0-1 20-16,-1 5 5 0,-3-1 1 0,4 5 0 0,-13-1-11 0,0 8-3 0,0 0 0 0,0 0 0 15,0 0 24-15,0 0 5 0,0 0 1 0,0 0 0 16,-9 0-23-16,9 0-5 0,-8 4-1 0,-1 3 0 16,1 1 13-16,-5 0 2 0,4-1 1 0,0 5 0 15,1-1-29-15,-1 1-8 0,1-4 0 0,3 7 0 31,-8 0 8-31,5-3 1 0,-1 3 0 0,5 0 0 16,-1 1 15-16,5-5 2 0,0 1 1 0,-8 3 0 16,8 0 1-16,0 1 0 0,0-1 0 0,0-4 0 15,0 1-17-15,8-1-3 0,-8-3-8 0,0 4 12 0,5-5-12 0,-1 1 9 0,5 0-9 0,-9-8 8 16,4 11-8-16,5-7 0 0,-1 0 0 0,1 0 0 16,-1-4 0-16,5 0 0 0,0 0 0 0,0 0 0 0,0-4 8 15,0 4-8-15,0-8 12 0,4 4-4 0,0-3-8 0,5 3-12 16,-5-4 2-16,-4-3 1 15,4 3-103-15,-8-4-20 0,8 5-4 0,-12-1-596 16,8-7-120-16</inkml:trace>
  <inkml:trace contextRef="#ctx0" brushRef="#br0" timeOffset="12393.8326">9926 14130 925 0,'0'0'20'0,"0"0"4"0,0 0 0 0,0 0 4 0,0 0-28 0,0 0 0 0,0 0 0 0,0 0 0 16,0 0 52-16,0 0 4 0,0 0 2 0,0 0 0 16,0 0 10-16,0 0 3 0,0 0 0 0,0 0 0 15,0 0 10-15,0 12 3 0,0-12 0 0,4 7 0 16,0 1-26-16,-4-8-5 0,0 0-1 0,0 0 0 15,0 0-10-15,0 0-2 0,9 4-1 0,4 0 0 16,-5 0-27-16,-8-4-4 0,0 0-8 0,13-4 11 16,5 0 12-16,-6 4 2 0,-12 0 1 0,18-4 0 15,-1 4-6-15,0-4-2 0,0 0 0 0,5 4 0 16,-5-3 3-16,0-1 1 0,5 4 0 0,-5-4 0 16,5 0-13-16,-1 0-9 0,1 0 12 0,4 1-12 15,0-5 12-15,-1 4-12 0,1-4 12 0,0 1-12 16,4-1 27-16,-13 4-2 0,5-3 0 0,-5-1 0 15,1-4 3-15,3 9 1 0,-12-5 0 0,8 0 0 16,-4 1-12-16,-5 3-2 0,1-4-1 0,-9 8 0 16,9-7 21-16,-1 3 4 0,-3-4 1 0,-5 0 0 15,0 5-12-15,0-5-1 0,-9 4-1 0,9 4 0 0,-4-8 10 0,4 1 3 16,-5-1 0-16,1 0 0 0,-5 1-25 0,1-1-5 16,4 0-1-16,-5 1 0 0,0-5 8 0,-4 5 2 15,9-1 0-15,-9 0 0 0,0 1-2 0,5-5 0 16,-5 4 0-16,4 1 0 0,-8-5-16 0,4 8 10 15,-4-3-10-15,8 3 8 0,-8-4-8 0,4 5 0 16,-4-5 0-16,8 4 0 0,-4-4-12 0,4 1-5 16,-3 3-1-16,7 0 0 15,-8-4-118-15,9-3-24 0,-5 3-5 0,5 1-638 0,0-5-127 16</inkml:trace>
  <inkml:trace contextRef="#ctx0" brushRef="#br0" timeOffset="13878.3268">9008 10396 1522 0,'0'0'33'0,"0"0"7"0,4-8 2 0,5 4 2 0,-5-3-36 0,0 3-8 0,1-4 0 0,-5 8 0 16,0-4 101-16,0 4 19 0,0 0 3 0,-5-7 1 15,-3 7-47-15,-1 0-9 0,-8 0-1 0,4 7-1 16,-9 1-45-16,5 0-9 0,-4-1-1 0,-5 5-1 16,0 3-10-16,0-7-9 0,-4 3 9 0,8-3-13 15,-4 3 4-15,5-3 1 0,-1 4 0 0,5-5 0 0,0 5 8 16,0-5 0-16,4-3 0 0,4 0-8 0,9-4 8 0,-8 4 0 16,3 0 0-16,5-4-8 0,0 0 8 0,0 7 0 15,0-7-9-15,0 12 9 0,0-1 0 0,5-3 0 16,3 4 0-16,-8-1 0 0,0 4 0 0,0-3 0 15,9 7 0-15,-9-4 0 0,4 1 12 0,-4 3-2 16,0 0-1-16,0 4 0 0,0-4-1 0,-4 4 0 16,-1-4 0-16,5 4 0 0,0 0 5 0,0 4 1 15,-4-4 0-15,4 0 0 0,4 4-3 0,-4 3-1 16,0 1 0-16,0 3 0 0,-4 1-2 0,4 3 0 0,0-3 0 16,0 3 0-16,0 0 0 0,0 4-8 0,0-7 12 0,-8 3-4 15,3-3-8-15,5 3 0 0,0-4 0 0,0 1 0 16,5-1 8-16,-5 1 0 0,-5-1 0 0,10 1 0 15,3-5-8-15,-8 1 0 0,0 0 9 0,0-1-9 16,0 1 8-16,4-4-8 0,1 0 10 0,-1 3-10 16,-4-3 18-16,0 0-2 0,9 0-1 0,-9 0 0 15,0-1-15-15,0 1 0 0,4-4 0 0,0 4 0 16,-4 0 8-16,0 3-8 0,0 1 11 0,9 0-11 16,-9-4 18-16,0-1-3 0,0 1-1 0,0 0 0 15,0 0-14-15,0 0 0 0,0-4 0 0,0 3 0 16,0-3 0-16,0 0 8 0,0 4-8 0,-9-4 0 15,5 0 9-15,4 4-9 0,0-4 8 0,0-4-8 16,0 8 0-16,0-4 0 0,0 0 0 0,0 0 0 16,0 4 8-16,0-1 2 0,0 1 1 0,0-4 0 15,0 4-11-15,0 0 0 0,0 3-12 0,0 1 12 0,0 4 0 16,0-1 0-16,0-3 0 0,-4-1 0 0,4-3 24 0,0 0 7 16,0 4 1-16,-5-5 0 0,1 1-32 0,4-4 0 15,0 4 0-15,0 0 0 0,0-8-8 0,0 8-5 16,0-4-1-16,0 4 0 0,4-4 14 0,-4 3 0 15,0 1 12-15,-4 0-12 0,4 0 12 0,0 3-12 16,0 1 12-16,-4 0-12 0,4-1 12 0,0-3-12 16,-5 0 12-16,5 0-12 0,-4 3 10 0,4-3-10 15,0 0 8-15,0 0-8 0,0 0 9 0,0 3-9 16,0 1 10-16,0-4-10 0,0 0 14 0,0 3-3 0,0-3-1 16,0 4 0-16,0-4-10 0,4-1 8 0,-4 1-8 0,5 4 8 15,-5-4-8-15,4-1 0 0,-4 1 0 0,0 0 8 16,0-4-8-16,0 4 0 0,4 0 0 0,1-1 8 15,-5 1-8-15,0 4 0 0,4 0 0 0,0-1 0 16,-4-3 0-16,9 0 12 0,-9 0-12 0,4-1 12 16,-4 5-12-16,5 0 12 0,3-1-12 0,-8-3 12 15,4 4-12-15,1-1 8 0,-1 1-8 0,0 0 8 16,-4-4-8-16,5 3 0 0,-1-3 0 0,-4 0 0 16,0 0 0-16,0-4 0 0,0 0 8 0,0 0-8 15,0-4 0-15,0 4 0 0,0-4 9 0,0-4-9 16,0 0 8-16,0 1-8 0,-4-5 10 0,4 1-10 15,-5-1 9-15,5 1-9 0,-4-1 8 0,4 1-8 16,-4-5 0-16,-1 5 8 0,5-4-8 0,-4 3 0 16,4-11 0-16,0 8 0 0,0-8 8 0,0 0-8 15,0 0 12-15,0 0 1 0,0 0 0 0,0 0 0 0,0 0 3 16,0 0 0-16,0 0 0 0,0 0 0 0,0 0 4 0,9 0 0 16,-9 0 1-16,13 0 0 0,4-4-9 0,-8 4-1 15,-1 0-1-15,5 0 0 0,4 0 5 0,-4 0 1 16,-4 0 0-16,4 0 0 0,0 0-16 0,-5 0 8 15,1 0-8-15,-9 0 0 0,0 0 0 0,13 8 8 16,-4-5-8-16,-9-3 0 16,0 0-70-16,0 0-17 0,0 0-3 0,0 0-1256 15</inkml:trace>
  <inkml:trace contextRef="#ctx0" brushRef="#br0" timeOffset="15628.556">10770 10273 1076 0,'0'0'24'0,"0"0"4"0,0 0 2 0,0 0 0 0,0 0-30 0,0 0 0 16,0 0 0-16,-8 0 0 0,3 0 74 0,5 0 9 0,0 0 1 0,-4 4 1 15,4-4-21-15,0 0-5 0,0 0-1 0,0 0 0 16,0 0-34-16,0 0-6 0,0 0-2 0,4 0 0 15,9 4 3-15,0 0 0 0,4-8 0 0,1 8 0 16,-6-4 1-16,1 4 0 0,9-4 0 0,-1 3 0 16,-8 5-6-16,9 0-1 0,-9-1 0 0,13 5 0 15,-5-4 0-15,-3 3 0 0,-10-3 0 0,5-1 0 16,9 5-1-16,-9-1 0 0,-9 1 0 0,0-5 0 16,5 5-4-16,-1-1 0 0,1 1-8 0,-18-1 12 15,5-3-4-15,0 4 0 0,12 3-8 0,-8-4 12 16,-8 1 2-16,-1 3 0 0,18-3 0 0,-5 3 0 15,0 0-14-15,-4 1 0 0,9 3 0 0,-5 0 0 16,5 4 0-16,0 0 0 0,-9 0 0 0,4 4 0 16,9 0 0-16,-13 3 0 0,0-3 0 0,0 4 0 15,0-5 0-15,0 9 0 0,0-4 0 0,0-1 0 16,-13 1 0-16,13 3 0 0,13-3-9 0,-22 3 9 16,-4 1 0-16,9-1 0 0,8 1 0 0,1-1 0 0,-1 5 14 15,-4-1-4-15,0-4-1 0,4 9 0 0,9-5 0 16,-13-4 0-16,-13 1 0 0,9-1 0 0,8 5-9 0,-4-5 10 15,-4 0-10-15,-5-3 10 0,1 0-10 0,3-4 8 16,10-1-8-16,-5 1 8 0,-18 0-8 0,10 0 8 16,16-4-8-16,-8 4 8 0,-4-1 2 0,0 1 0 15,4 4 0-15,0-4 0 0,8 3 10 0,1 1 1 16,-18 0 1-16,9-1 0 0,9 1-22 0,-5 0 8 16,-8-1-8-16,-9 5 0 0,13-5 17 0,0 5-1 15,-4-8 0-15,-5 3 0 0,-4-3-16 0,9 0 0 16,8 3 8-16,-8-3-8 0,-5 4 0 0,5-4 0 0,8 0 0 15,5-1 0-15,-9 5 0 0,0-4 0 0,0 3 0 16,9 1 0-16,8 0 14 0,-17-1-4 0,0 5-1 0,0-1 0 16,4 1 2-16,0-12 0 15,5 4 0-15,-9-4 0 0,0 0-11 0,0 0 0 0,0 0 9 0,0 3-9 16,-13 1 8-16,9 8-8 0,12-9 10 0,-8 9-10 16,-8-4 8-16,-1-5-8 0,9-3 0 0,9-4 9 15,-5 4 4-15,-4 0 1 0,-4 0 0 0,4 0 0 16,0-3-2-16,0 6-1 0,0-3 0 0,4 0 0 15,9 4-11-15,-13-4 0 0,0 4 9 0,0 0-9 16,-9-4 0-16,9 0 9 0,0 0-9 0,0 3 0 16,-8-3 8-16,8 0-8 0,0 0 0 0,4 4 0 15,-8-8 8-15,4 4-8 0,0-3 0 0,0-1 0 16,17-4 0-16,-17 4 8 0,-9-4-8 0,5 5 0 16,21-5 9-16,-12 4-9 0,-10 0 0 0,1 4 9 0,13-4-9 15,-9 4 8-15,0 4-8 0,-5-4 8 0,1 4-8 16,4 0 10-16,0 0-10 0,0-1 10 0,-17 1-10 0,17-4 0 15,4 4 9-15,9-4-9 0,-9 0 0 0,-4-4 9 16,-4 0-9-16,8 4 0 0,14-4 10 0,-14 4-10 16,-8-3 8-16,4-1-8 0,17-4 8 0,-17 0-8 15,0 1 8-15,0-1-8 0,0 0 0 0,0 1 8 16,0-1-8-16,-13 0 0 0,4-3 8 0,5 7-8 16,13-4 0-16,-9 1 8 0,-9-1-8 0,5 4 8 15,8-4-8-15,5 4 8 0,8 1-8 0,-17 3 0 0,-9-4 9 16,18 4-9-16,8 0 0 0,-17-4 0 0,0 0 0 15,0 0 8-15,9 0-8 0,-1-3 0 0,-12-5 0 16,-5 4 8-16,-4 1-8 0,13-9 8 0,9 5-8 0,0-1 8 16,-9-3 0-16,0 4 0 0,0-5 0 0,-5 5 0 15,1-5 12-15,-9 1 2 0,13-8 1 0,0 0 0 16,13 4 1-16,-13-4 1 0,-17 8 0 0,17-8 0 16,8 3 4-16,-8-3 1 0,-8 4 0 0,-5 0 0 15,13-4-10-15,0 0-1 0,-13 4-1 0,0 3 0 16,-4 5-9-16,4-4-1 0,9 3-8 0,-9 1 12 15,-5-5-12-15,1 5 0 0,4-1 8 0,5 1-8 16,-10-1 0-16,1-3 11 0,-4 3-11 0,-1-7 10 16,0 4-22-16,1-8-4 0,-18 0 0 0,9-4-1371 15</inkml:trace>
</inkml:ink>
</file>

<file path=ppt/ink/ink3.xml><?xml version="1.0" encoding="utf-8"?>
<inkml:ink xmlns:inkml="http://www.w3.org/2003/InkML">
  <inkml:definitions/>
  <inkml:traceGroup>
    <inkml:annotationXML>
      <emma:emma xmlns:emma="http://www.w3.org/2003/04/emma" version="1.0">
        <emma:interpretation id="{37C5BA86-AB99-489F-A2AD-FC6D71FA74F4}" emma:medium="tactile" emma:mode="ink">
          <msink:context xmlns:msink="http://schemas.microsoft.com/ink/2010/main" type="writingRegion" rotatedBoundingBox="11726,60 24108,185 24049,5968 11667,5843"/>
        </emma:interpretation>
      </emma:emma>
    </inkml:annotationXML>
    <inkml:traceGroup>
      <inkml:annotationXML>
        <emma:emma xmlns:emma="http://www.w3.org/2003/04/emma" version="1.0">
          <emma:interpretation id="{C043F5AE-1D0E-42D5-BC66-545BF5C9320E}" emma:medium="tactile" emma:mode="ink">
            <msink:context xmlns:msink="http://schemas.microsoft.com/ink/2010/main" type="paragraph" rotatedBoundingBox="12017,57 23782,196 23765,1684 11999,154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33612A5-19F1-4595-9EF0-B8B7D71EB8B5}" emma:medium="tactile" emma:mode="ink">
              <msink:context xmlns:msink="http://schemas.microsoft.com/ink/2010/main" type="inkBullet" rotatedBoundingBox="12011,590 12484,596 12474,1403 12001,1397"/>
            </emma:interpretation>
            <emma:one-of disjunction-type="recognition" id="oneOf0">
              <emma:interpretation id="interp0" emma:lang="x-none" emma:confidence="0">
                <emma:literal>•</emma:literal>
              </emma:interpretation>
            </emma:one-of>
          </emma:emma>
        </inkml:annotationXML>
      </inkml:traceGroup>
      <inkml:traceGroup>
        <inkml:annotationXML>
          <emma:emma xmlns:emma="http://www.w3.org/2003/04/emma" version="1.0">
            <emma:interpretation id="{386D7CB8-8F11-4B46-A7DC-C62E67DF22BD}" emma:medium="tactile" emma:mode="ink">
              <msink:context xmlns:msink="http://schemas.microsoft.com/ink/2010/main" type="line" rotatedBoundingBox="12766,65 23782,196 23765,1684 12748,1554"/>
            </emma:interpretation>
          </emma:emma>
        </inkml:annotationXML>
        <inkml:traceGroup>
          <inkml:annotationXML>
            <emma:emma xmlns:emma="http://www.w3.org/2003/04/emma" version="1.0">
              <emma:interpretation id="{EEA68156-96F5-42C8-A7D4-7576853FCAB7}" emma:medium="tactile" emma:mode="ink">
                <msink:context xmlns:msink="http://schemas.microsoft.com/ink/2010/main" type="inkWord" rotatedBoundingBox="12798,-1 18930,216 18878,1664 12746,1446"/>
              </emma:interpretation>
              <emma:one-of disjunction-type="recognition" id="oneOf1">
                <emma:interpretation id="interp1" emma:lang="x-none" emma:confidence="0">
                  <emma:literal>:Rdi/Rd_&gt;k,</emma:literal>
                </emma:interpretation>
                <emma:interpretation id="interp2" emma:lang="x-none" emma:confidence="0">
                  <emma:literal>:Rdi/Rd_&gt;k )</emma:literal>
                </emma:interpretation>
                <emma:interpretation id="interp3" emma:lang="x-none" emma:confidence="0">
                  <emma:literal>:Rdi/Rd.&gt;k )</emma:literal>
                </emma:interpretation>
                <emma:interpretation id="interp4" emma:lang="x-none" emma:confidence="0">
                  <emma:literal>:Rdi/Rd.&gt;k,</emma:literal>
                </emma:interpretation>
                <emma:interpretation id="interp5" emma:lang="x-none" emma:confidence="0">
                  <emma:literal>ilk-de-Rd.-RZ )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371D401D-6C0B-47D0-9E20-BD3CD73261C2}" emma:medium="tactile" emma:mode="ink">
                <msink:context xmlns:msink="http://schemas.microsoft.com/ink/2010/main" type="inkWord" rotatedBoundingBox="19198,1306 19532,282 20315,537 19981,1561"/>
              </emma:interpretation>
              <emma:one-of disjunction-type="recognition" id="oneOf2">
                <emma:interpretation id="interp6" emma:lang="x-none" emma:confidence="0">
                  <emma:literal>¥</emma:literal>
                </emma:interpretation>
                <emma:interpretation id="interp7" emma:lang="x-none" emma:confidence="0">
                  <emma:literal>H</emma:literal>
                </emma:interpretation>
                <emma:interpretation id="interp8" emma:lang="x-none" emma:confidence="0">
                  <emma:literal>Z</emma:literal>
                </emma:interpretation>
                <emma:interpretation id="interp9" emma:lang="x-none" emma:confidence="0">
                  <emma:literal>z</emma:literal>
                </emma:interpretation>
                <emma:interpretation id="interp10" emma:lang="x-none" emma:confidence="0">
                  <emma:literal>7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D09A8AF5-4168-475B-87C9-F6EB458C9A21}" emma:medium="tactile" emma:mode="ink">
                <msink:context xmlns:msink="http://schemas.microsoft.com/ink/2010/main" type="inkWord" rotatedBoundingBox="20542,1096 21122,219 21755,637 21175,1515"/>
              </emma:interpretation>
              <emma:one-of disjunction-type="recognition" id="oneOf3">
                <emma:interpretation id="interp11" emma:lang="x-none" emma:confidence="0">
                  <emma:literal>of</emma:literal>
                </emma:interpretation>
                <emma:interpretation id="interp12" emma:lang="x-none" emma:confidence="0">
                  <emma:literal>a</emma:literal>
                </emma:interpretation>
                <emma:interpretation id="interp13" emma:lang="x-none" emma:confidence="0">
                  <emma:literal>Q</emma:literal>
                </emma:interpretation>
                <emma:interpretation id="interp14" emma:lang="x-none" emma:confidence="0">
                  <emma:literal>&amp;</emma:literal>
                </emma:interpretation>
                <emma:interpretation id="interp15" emma:lang="x-none" emma:confidence="0">
                  <emma:literal>9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086C28DF-7D68-491E-A2D4-39248630D2F9}" emma:medium="tactile" emma:mode="ink">
                <msink:context xmlns:msink="http://schemas.microsoft.com/ink/2010/main" type="inkWord" rotatedBoundingBox="22144,811 23775,830 23766,1534 22136,1515"/>
              </emma:interpretation>
              <emma:one-of disjunction-type="recognition" id="oneOf4">
                <emma:interpretation id="interp16" emma:lang="x-none" emma:confidence="0">
                  <emma:literal>at.</emma:literal>
                </emma:interpretation>
                <emma:interpretation id="interp17" emma:lang="x-none" emma:confidence="0">
                  <emma:literal>sit.</emma:literal>
                </emma:interpretation>
                <emma:interpretation id="interp18" emma:lang="x-none" emma:confidence="0">
                  <emma:literal>"t.</emma:literal>
                </emma:interpretation>
                <emma:interpretation id="interp19" emma:lang="x-none" emma:confidence="0">
                  <emma:literal>set.</emma:literal>
                </emma:interpretation>
                <emma:interpretation id="interp20" emma:lang="x-none" emma:confidence="0">
                  <emma:literal>Get.</emma:literal>
                </emma:interpretation>
              </emma:one-of>
            </emma:emma>
          </inkml:annotationXML>
        </inkml:traceGroup>
      </inkml:traceGroup>
    </inkml:traceGroup>
    <inkml:traceGroup>
      <inkml:annotationXML>
        <emma:emma xmlns:emma="http://www.w3.org/2003/04/emma" version="1.0">
          <emma:interpretation id="{15BD8A85-A3EB-481A-B8DA-0BF267F3E1DF}" emma:medium="tactile" emma:mode="ink">
            <msink:context xmlns:msink="http://schemas.microsoft.com/ink/2010/main" type="paragraph" rotatedBoundingBox="11705,2149 24087,2274 24049,5968 11667,584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3467587-95FF-4236-BF51-80C8E1F52B8B}" emma:medium="tactile" emma:mode="ink">
              <msink:context xmlns:msink="http://schemas.microsoft.com/ink/2010/main" type="inkBullet" rotatedBoundingBox="11704,2244 12571,2253 12561,3173 11694,3164"/>
            </emma:interpretation>
            <emma:one-of disjunction-type="recognition" id="oneOf5">
              <emma:interpretation id="interp21" emma:lang="x-none" emma:confidence="0">
                <emma:literal>•</emma:literal>
              </emma:interpretation>
            </emma:one-of>
          </emma:emma>
        </inkml:annotationXML>
      </inkml:traceGroup>
      <inkml:traceGroup>
        <inkml:annotationXML>
          <emma:emma xmlns:emma="http://www.w3.org/2003/04/emma" version="1.0">
            <emma:interpretation id="{27AAC527-5910-4A03-82C0-DE8872F03A1F}" emma:medium="tactile" emma:mode="ink">
              <msink:context xmlns:msink="http://schemas.microsoft.com/ink/2010/main" type="line" rotatedBoundingBox="12786,2160 24087,2274 24049,5968 12749,5854"/>
            </emma:interpretation>
          </emma:emma>
        </inkml:annotationXML>
        <inkml:traceGroup>
          <inkml:annotationXML>
            <emma:emma xmlns:emma="http://www.w3.org/2003/04/emma" version="1.0">
              <emma:interpretation id="{5CE94DED-CE43-4333-8415-00FEEAC3BDFA}" emma:medium="tactile" emma:mode="ink">
                <msink:context xmlns:msink="http://schemas.microsoft.com/ink/2010/main" type="inkWord" rotatedBoundingBox="12783,2450 15031,2473 15021,3440 12774,3417"/>
              </emma:interpretation>
              <emma:one-of disjunction-type="recognition" id="oneOf6">
                <emma:interpretation id="interp22" emma:lang="x-none" emma:confidence="0">
                  <emma:literal>X,x',</emma:literal>
                </emma:interpretation>
                <emma:interpretation id="interp23" emma:lang="x-none" emma:confidence="0">
                  <emma:literal>x N',</emma:literal>
                </emma:interpretation>
                <emma:interpretation id="interp24" emma:lang="x-none" emma:confidence="0">
                  <emma:literal>x N'.</emma:literal>
                </emma:interpretation>
                <emma:interpretation id="interp25" emma:lang="x-none" emma:confidence="0">
                  <emma:literal>X,x'.</emma:literal>
                </emma:interpretation>
                <emma:interpretation id="interp26" emma:lang="x-none" emma:confidence="0">
                  <emma:literal>x TX',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DD072FEC-8022-4EEF-A4A4-C656640ADD73}" emma:medium="tactile" emma:mode="ink">
                <msink:context xmlns:msink="http://schemas.microsoft.com/ink/2010/main" type="inkWord" rotatedBoundingBox="15916,2230 17512,2460 17367,3468 15771,3237"/>
              </emma:interpretation>
              <emma:one-of disjunction-type="recognition" id="oneOf7">
                <emma:interpretation id="interp27" emma:lang="x-none" emma:confidence="0">
                  <emma:literal>Klx,</emma:literal>
                </emma:interpretation>
                <emma:interpretation id="interp28" emma:lang="x-none" emma:confidence="0">
                  <emma:literal>K,</emma:literal>
                </emma:interpretation>
                <emma:interpretation id="interp29" emma:lang="x-none" emma:confidence="0">
                  <emma:literal>Kho,</emma:literal>
                </emma:interpretation>
                <emma:interpretation id="interp30" emma:lang="x-none" emma:confidence="0">
                  <emma:literal>Klux,</emma:literal>
                </emma:interpretation>
                <emma:interpretation id="interp31" emma:lang="x-none" emma:confidence="0">
                  <emma:literal>Kho.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1F01EFFC-DA59-4F08-B77F-70D0C4F49EF9}" emma:medium="tactile" emma:mode="ink">
                <msink:context xmlns:msink="http://schemas.microsoft.com/ink/2010/main" type="inkWord" rotatedBoundingBox="17368,2997 18203,2277 18684,2836 17848,3555"/>
              </emma:interpretation>
              <emma:one-of disjunction-type="recognition" id="oneOf8">
                <emma:interpretation id="interp32" emma:lang="x-none" emma:confidence="1">
                  <emma:literal>x')</emma:literal>
                </emma:interpretation>
                <emma:interpretation id="interp33" emma:lang="x-none" emma:confidence="0">
                  <emma:literal>x")</emma:literal>
                </emma:interpretation>
                <emma:interpretation id="interp34" emma:lang="x-none" emma:confidence="0">
                  <emma:literal>x.)</emma:literal>
                </emma:interpretation>
                <emma:interpretation id="interp35" emma:lang="x-none" emma:confidence="0">
                  <emma:literal>x)</emma:literal>
                </emma:interpretation>
                <emma:interpretation id="interp36" emma:lang="x-none" emma:confidence="0">
                  <emma:literal>X')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1F387851-B5C0-428E-B442-9CF995038C32}" emma:medium="tactile" emma:mode="ink">
                <msink:context xmlns:msink="http://schemas.microsoft.com/ink/2010/main" type="inkWord" rotatedBoundingBox="19851,2231 24087,2274 24049,5968 19813,5925"/>
              </emma:interpretation>
              <emma:one-of disjunction-type="recognition" id="oneOf9">
                <emma:interpretation id="interp37" emma:lang="x-none" emma:confidence="0">
                  <emma:literal>title)</emma:literal>
                </emma:interpretation>
                <emma:interpretation id="interp38" emma:lang="x-none" emma:confidence="0">
                  <emma:literal>tilt)</emma:literal>
                </emma:interpretation>
                <emma:interpretation id="interp39" emma:lang="x-none" emma:confidence="0">
                  <emma:literal>tills)</emma:literal>
                </emma:interpretation>
                <emma:interpretation id="interp40" emma:lang="x-none" emma:confidence="0">
                  <emma:literal>=..9x)</emma:literal>
                </emma:interpretation>
                <emma:interpretation id="interp41" emma:lang="x-none" emma:confidence="0">
                  <emma:literal>tix)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5DB969DD-10A9-4118-9E11-E6FBDE531267}" emma:medium="tactile" emma:mode="ink">
                <msink:context xmlns:msink="http://schemas.microsoft.com/ink/2010/main" type="inkWord" rotatedBoundingBox="21419,2078 24170,2736 23905,3841 21155,3183"/>
              </emma:interpretation>
              <emma:one-of disjunction-type="recognition" id="oneOf10">
                <emma:interpretation id="interp42" emma:lang="x-none" emma:confidence="1">
                  <emma:literal>Tax')</emma:literal>
                </emma:interpretation>
                <emma:interpretation id="interp43" emma:lang="x-none" emma:confidence="0">
                  <emma:literal>Taxi)</emma:literal>
                </emma:interpretation>
                <emma:interpretation id="interp44" emma:lang="x-none" emma:confidence="0">
                  <emma:literal>Tax)</emma:literal>
                </emma:interpretation>
                <emma:interpretation id="interp45" emma:lang="x-none" emma:confidence="0">
                  <emma:literal>Tax;)</emma:literal>
                </emma:interpretation>
                <emma:interpretation id="interp46" emma:lang="x-none" emma:confidence="0">
                  <emma:literal>Tex')</emma:literal>
                </emma:interpretation>
              </emma:one-of>
            </emma:emma>
          </inkml:annotationXML>
        </inkml:traceGroup>
      </inkml:traceGroup>
    </inkml:traceGroup>
  </inkml:traceGroup>
</inkml:ink>
</file>

<file path=ppt/ink/ink4.xml><?xml version="1.0" encoding="utf-8"?>
<inkml:ink xmlns:inkml="http://www.w3.org/2003/InkML">
  <inkml:definitions/>
  <inkml:traceGroup>
    <inkml:annotationXML>
      <emma:emma xmlns:emma="http://www.w3.org/2003/04/emma" version="1.0">
        <emma:interpretation id="{189A0D17-80F3-46F4-B99A-798C0C283CDB}" emma:medium="tactile" emma:mode="ink">
          <msink:context xmlns:msink="http://schemas.microsoft.com/ink/2010/main" type="writingRegion" rotatedBoundingBox="3291,9571 24171,10097 24074,13921 3195,13395"/>
        </emma:interpretation>
      </emma:emma>
    </inkml:annotationXML>
    <inkml:traceGroup>
      <inkml:annotationXML>
        <emma:emma xmlns:emma="http://www.w3.org/2003/04/emma" version="1.0">
          <emma:interpretation id="{3213F9CC-B16B-4B6C-9AC5-A5E5EA3585F4}" emma:medium="tactile" emma:mode="ink">
            <msink:context xmlns:msink="http://schemas.microsoft.com/ink/2010/main" type="paragraph" rotatedBoundingBox="3291,9571 21984,10042 21937,11904 3244,1143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028DFB7-7E30-4F73-8842-14C2D9EF82A0}" emma:medium="tactile" emma:mode="ink">
              <msink:context xmlns:msink="http://schemas.microsoft.com/ink/2010/main" type="line" rotatedBoundingBox="3291,9571 21984,10042 21937,11904 3244,11433"/>
            </emma:interpretation>
          </emma:emma>
        </inkml:annotationXML>
        <inkml:traceGroup>
          <inkml:annotationXML>
            <emma:emma xmlns:emma="http://www.w3.org/2003/04/emma" version="1.0">
              <emma:interpretation id="{83D3DBB6-46AA-464B-95AE-0EE305EF2050}" emma:medium="tactile" emma:mode="ink">
                <msink:context xmlns:msink="http://schemas.microsoft.com/ink/2010/main" type="inkWord" rotatedBoundingBox="3282,9925 6984,10019 6946,11526 3244,11433"/>
              </emma:interpretation>
              <emma:one-of disjunction-type="recognition" id="oneOf0">
                <emma:interpretation id="interp0" emma:lang="x-none" emma:confidence="0.5">
                  <emma:literal>necessity:</emma:literal>
                </emma:interpretation>
                <emma:interpretation id="interp1" emma:lang="x-none" emma:confidence="0">
                  <emma:literal>necessary:</emma:literal>
                </emma:interpretation>
                <emma:interpretation id="interp2" emma:lang="x-none" emma:confidence="0">
                  <emma:literal>Necessity:</emma:literal>
                </emma:interpretation>
                <emma:interpretation id="interp3" emma:lang="x-none" emma:confidence="0">
                  <emma:literal>recertify:</emma:literal>
                </emma:interpretation>
                <emma:interpretation id="interp4" emma:lang="x-none" emma:confidence="0">
                  <emma:literal>necessity.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581023EA-02EE-4698-9456-B3893492A444}" emma:medium="tactile" emma:mode="ink">
                <msink:context xmlns:msink="http://schemas.microsoft.com/ink/2010/main" type="inkWord" rotatedBoundingBox="7279,10789 7791,9868 8452,10236 7941,11156"/>
              </emma:interpretation>
              <emma:one-of disjunction-type="recognition" id="oneOf1">
                <emma:interpretation id="interp5" emma:lang="x-none" emma:confidence="0.5">
                  <emma:literal>to</emma:literal>
                </emma:interpretation>
                <emma:interpretation id="interp6" emma:lang="x-none" emma:confidence="0">
                  <emma:literal>Q</emma:literal>
                </emma:interpretation>
                <emma:interpretation id="interp7" emma:lang="x-none" emma:confidence="0">
                  <emma:literal>QU</emma:literal>
                </emma:interpretation>
                <emma:interpretation id="interp8" emma:lang="x-none" emma:confidence="0">
                  <emma:literal>'0</emma:literal>
                </emma:interpretation>
                <emma:interpretation id="interp9" emma:lang="x-none" emma:confidence="0">
                  <emma:literal>10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58FDEC7F-B05F-47B9-BFE0-2623DE1BF3CD}" emma:medium="tactile" emma:mode="ink">
                <msink:context xmlns:msink="http://schemas.microsoft.com/ink/2010/main" type="inkWord" rotatedBoundingBox="8757,9621 9606,10842 8980,11277 8131,10056"/>
              </emma:interpretation>
              <emma:one-of disjunction-type="recognition" id="oneOf2">
                <emma:interpretation id="interp10" emma:lang="x-none" emma:confidence="0.5">
                  <emma:literal>kip</emma:literal>
                </emma:interpretation>
                <emma:interpretation id="interp11" emma:lang="x-none" emma:confidence="0">
                  <emma:literal>Kip</emma:literal>
                </emma:interpretation>
                <emma:interpretation id="interp12" emma:lang="x-none" emma:confidence="0">
                  <emma:literal>Ki</emma:literal>
                </emma:interpretation>
                <emma:interpretation id="interp13" emma:lang="x-none" emma:confidence="0">
                  <emma:literal>Kit</emma:literal>
                </emma:interpretation>
                <emma:interpretation id="interp14" emma:lang="x-none" emma:confidence="0">
                  <emma:literal>Fip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17352A47-8E20-4D95-9149-4F7AB5D5C481}" emma:medium="tactile" emma:mode="ink">
                <msink:context xmlns:msink="http://schemas.microsoft.com/ink/2010/main" type="inkWord" rotatedBoundingBox="9544,10261 9940,10139 10024,10414 9628,10535"/>
              </emma:interpretation>
              <emma:one-of disjunction-type="recognition" id="oneOf3">
                <emma:interpretation id="interp15" emma:lang="x-none" emma:confidence="0.5">
                  <emma:literal>=</emma:literal>
                </emma:interpretation>
                <emma:interpretation id="interp16" emma:lang="x-none" emma:confidence="0">
                  <emma:literal>5</emma:literal>
                </emma:interpretation>
                <emma:interpretation id="interp17" emma:lang="x-none" emma:confidence="0">
                  <emma:literal>t</emma:literal>
                </emma:interpretation>
                <emma:interpretation id="interp18" emma:lang="x-none" emma:confidence="0">
                  <emma:literal>E</emma:literal>
                </emma:interpretation>
                <emma:interpretation id="interp19" emma:lang="x-none" emma:confidence="0">
                  <emma:literal>I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F2A1EFFE-D35A-44A7-AF1A-20EBC689AE54}" emma:medium="tactile" emma:mode="ink">
                <msink:context xmlns:msink="http://schemas.microsoft.com/ink/2010/main" type="inkWord" rotatedBoundingBox="10362,9749 14867,9863 14833,11220 10328,11107"/>
              </emma:interpretation>
              <emma:one-of disjunction-type="recognition" id="oneOf4">
                <emma:interpretation id="interp20" emma:lang="x-none" emma:confidence="0.5">
                  <emma:literal>914,581×57=91424</emma:literal>
                </emma:interpretation>
                <emma:interpretation id="interp21" emma:lang="x-none" emma:confidence="0">
                  <emma:literal>Q\Xi't0x,7=aixy)T</emma:literal>
                </emma:interpretation>
                <emma:interpretation id="interp22" emma:lang="x-none" emma:confidence="0">
                  <emma:literal>91×1,581×57=91425</emma:literal>
                </emma:interpretation>
                <emma:interpretation id="interp23" emma:lang="x-none" emma:confidence="0">
                  <emma:literal>91×1,581×57=91424</emma:literal>
                </emma:interpretation>
                <emma:interpretation id="interp24" emma:lang="x-none" emma:confidence="0">
                  <emma:literal>91×1,581×52=91424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E9401B12-A274-488A-A689-5FD71CF3C4AB}" emma:medium="tactile" emma:mode="ink">
                <msink:context xmlns:msink="http://schemas.microsoft.com/ink/2010/main" type="inkWord" rotatedBoundingBox="15262,10008 19313,10110 19277,11513 15226,11411"/>
              </emma:interpretation>
              <emma:one-of disjunction-type="recognition" id="oneOf5">
                <emma:interpretation id="interp25" emma:lang="x-none" emma:confidence="0.5">
                  <emma:literal>axe)</emma:literal>
                </emma:interpretation>
                <emma:interpretation id="interp26" emma:lang="x-none" emma:confidence="0">
                  <emma:literal>91k)</emma:literal>
                </emma:interpretation>
                <emma:interpretation id="interp27" emma:lang="x-none" emma:confidence="0">
                  <emma:literal>Eng.)</emma:literal>
                </emma:interpretation>
                <emma:interpretation id="interp28" emma:lang="x-none" emma:confidence="0">
                  <emma:literal>Ong.)</emma:literal>
                </emma:interpretation>
                <emma:interpretation id="interp29" emma:lang="x-none" emma:confidence="0">
                  <emma:literal>ox..)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CB4CE9A7-D254-4338-B093-1F74CC25498A}" emma:medium="tactile" emma:mode="ink">
                <msink:context xmlns:msink="http://schemas.microsoft.com/ink/2010/main" type="inkWord" rotatedBoundingBox="20167,9825 22204,10898 21664,11924 19626,10851"/>
              </emma:interpretation>
              <emma:one-of disjunction-type="recognition" id="oneOf6">
                <emma:interpretation id="interp30" emma:lang="x-none" emma:confidence="0.5">
                  <emma:literal>"Ki</emma:literal>
                </emma:interpretation>
                <emma:interpretation id="interp31" emma:lang="x-none" emma:confidence="0">
                  <emma:literal>•Ki</emma:literal>
                </emma:interpretation>
                <emma:interpretation id="interp32" emma:lang="x-none" emma:confidence="0">
                  <emma:literal>#Ki</emma:literal>
                </emma:interpretation>
                <emma:interpretation id="interp33" emma:lang="x-none" emma:confidence="0">
                  <emma:literal>#Ki:</emma:literal>
                </emma:interpretation>
                <emma:interpretation id="interp34" emma:lang="x-none" emma:confidence="0">
                  <emma:literal>=ky'it</emma:literal>
                </emma:interpretation>
              </emma:one-of>
            </emma:emma>
          </inkml:annotationXML>
        </inkml:traceGroup>
      </inkml:traceGroup>
    </inkml:traceGroup>
    <inkml:traceGroup>
      <inkml:annotationXML>
        <emma:emma xmlns:emma="http://www.w3.org/2003/04/emma" version="1.0">
          <emma:interpretation id="{FB040FE9-7E5C-4F9A-82E0-055FFDBA008D}" emma:medium="tactile" emma:mode="ink">
            <msink:context xmlns:msink="http://schemas.microsoft.com/ink/2010/main" type="paragraph" rotatedBoundingBox="9922,11104 24159,12225 24014,14066 9777,12945" alignmentLevel="2"/>
          </emma:interpretation>
        </emma:emma>
      </inkml:annotationXML>
      <inkml:traceGroup>
        <inkml:annotationXML>
          <emma:emma xmlns:emma="http://www.w3.org/2003/04/emma" version="1.0">
            <emma:interpretation id="{38265159-90D8-4F28-B54F-497FF2EE5931}" emma:medium="tactile" emma:mode="ink">
              <msink:context xmlns:msink="http://schemas.microsoft.com/ink/2010/main" type="inkBullet" rotatedBoundingBox="9868,11790 10878,11870 10808,12752 9798,12673"/>
            </emma:interpretation>
            <emma:one-of disjunction-type="recognition" id="oneOf7">
              <emma:interpretation id="interp35" emma:lang="x-none" emma:confidence="0">
                <emma:literal>20</emma:literal>
              </emma:interpretation>
              <emma:interpretation id="interp36" emma:lang="x-none" emma:confidence="0">
                <emma:literal>8</emma:literal>
              </emma:interpretation>
              <emma:interpretation id="interp37" emma:lang="x-none" emma:confidence="0">
                <emma:literal>if</emma:literal>
              </emma:interpretation>
              <emma:interpretation id="interp38" emma:lang="x-none" emma:confidence="0">
                <emma:literal>20s</emma:literal>
              </emma:interpretation>
              <emma:interpretation id="interp39" emma:lang="x-none" emma:confidence="0">
                <emma:literal>200</emma:literal>
              </emma:interpretation>
            </emma:one-of>
          </emma:emma>
        </inkml:annotationXML>
      </inkml:traceGroup>
      <inkml:traceGroup>
        <inkml:annotationXML>
          <emma:emma xmlns:emma="http://www.w3.org/2003/04/emma" version="1.0">
            <emma:interpretation id="{B64475A9-9D23-4C1B-9CD5-5367634DB95D}" emma:medium="tactile" emma:mode="ink">
              <msink:context xmlns:msink="http://schemas.microsoft.com/ink/2010/main" type="line" rotatedBoundingBox="11618,11237 24159,12225 24014,14066 11473,13079"/>
            </emma:interpretation>
          </emma:emma>
        </inkml:annotationXML>
        <inkml:traceGroup>
          <inkml:annotationXML>
            <emma:emma xmlns:emma="http://www.w3.org/2003/04/emma" version="1.0">
              <emma:interpretation id="{A4B17F93-1EDA-4889-AB9A-5927BD482B7C}" emma:medium="tactile" emma:mode="ink">
                <msink:context xmlns:msink="http://schemas.microsoft.com/ink/2010/main" type="inkWord" rotatedBoundingBox="11415,11799 13053,11562 13271,13064 11633,13301"/>
              </emma:interpretation>
              <emma:one-of disjunction-type="recognition" id="oneOf8">
                <emma:interpretation id="interp40" emma:lang="x-none" emma:confidence="0">
                  <emma:literal>E,</emma:literal>
                </emma:interpretation>
                <emma:interpretation id="interp41" emma:lang="x-none" emma:confidence="0">
                  <emma:literal>EYE,</emma:literal>
                </emma:interpretation>
                <emma:interpretation id="interp42" emma:lang="x-none" emma:confidence="0">
                  <emma:literal>EWE,</emma:literal>
                </emma:interpretation>
                <emma:interpretation id="interp43" emma:lang="x-none" emma:confidence="0">
                  <emma:literal>ERE,</emma:literal>
                </emma:interpretation>
                <emma:interpretation id="interp44" emma:lang="x-none" emma:confidence="0">
                  <emma:literal>EKE,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3853DF04-3100-44D3-95D3-FFA640775301}" emma:medium="tactile" emma:mode="ink">
                <msink:context xmlns:msink="http://schemas.microsoft.com/ink/2010/main" type="inkWord" rotatedBoundingBox="13435,11927 14762,11965 14729,13115 13403,13078"/>
              </emma:interpretation>
              <emma:one-of disjunction-type="recognition" id="oneOf9">
                <emma:interpretation id="interp45" emma:lang="x-none" emma:confidence="0">
                  <emma:literal>Lit;</emma:literal>
                </emma:interpretation>
                <emma:interpretation id="interp46" emma:lang="x-none" emma:confidence="0">
                  <emma:literal>Let;</emma:literal>
                </emma:interpretation>
                <emma:interpretation id="interp47" emma:lang="x-none" emma:confidence="0">
                  <emma:literal>Fit;</emma:literal>
                </emma:interpretation>
                <emma:interpretation id="interp48" emma:lang="x-none" emma:confidence="0">
                  <emma:literal>Xin;</emma:literal>
                </emma:interpretation>
                <emma:interpretation id="interp49" emma:lang="x-none" emma:confidence="0">
                  <emma:literal>Fin;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CDA636E8-E2B7-40B5-AD36-4E452C403F9C}" emma:medium="tactile" emma:mode="ink">
                <msink:context xmlns:msink="http://schemas.microsoft.com/ink/2010/main" type="inkWord" rotatedBoundingBox="15140,11515 18907,11811 18784,13381 15017,13084"/>
              </emma:interpretation>
              <emma:one-of disjunction-type="recognition" id="oneOf10">
                <emma:interpretation id="interp50" emma:lang="x-none" emma:confidence="0">
                  <emma:literal>Oki I</emma:literal>
                </emma:interpretation>
                <emma:interpretation id="interp51" emma:lang="x-none" emma:confidence="0">
                  <emma:literal>Oki I.</emma:literal>
                </emma:interpretation>
                <emma:interpretation id="interp52" emma:lang="x-none" emma:confidence="0">
                  <emma:literal>anti</emma:literal>
                </emma:interpretation>
                <emma:interpretation id="interp53" emma:lang="x-none" emma:confidence="0">
                  <emma:literal>akin</emma:literal>
                </emma:interpretation>
                <emma:interpretation id="interp54" emma:lang="x-none" emma:confidence="0">
                  <emma:literal>alkie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1726B0BB-63F0-4087-90EE-97C5389CB82F}" emma:medium="tactile" emma:mode="ink">
                <msink:context xmlns:msink="http://schemas.microsoft.com/ink/2010/main" type="inkWord" rotatedBoundingBox="17353,11808 18991,12343 18621,13477 16983,12942"/>
              </emma:interpretation>
              <emma:one-of disjunction-type="recognition" id="oneOf11">
                <emma:interpretation id="interp55" emma:lang="x-none" emma:confidence="0">
                  <emma:literal>any)</emma:literal>
                </emma:interpretation>
                <emma:interpretation id="interp56" emma:lang="x-none" emma:confidence="0">
                  <emma:literal>aye)</emma:literal>
                </emma:interpretation>
                <emma:interpretation id="interp57" emma:lang="x-none" emma:confidence="0">
                  <emma:literal>ai)</emma:literal>
                </emma:interpretation>
                <emma:interpretation id="interp58" emma:lang="x-none" emma:confidence="0">
                  <emma:literal>any;)</emma:literal>
                </emma:interpretation>
                <emma:interpretation id="interp59" emma:lang="x-none" emma:confidence="0">
                  <emma:literal>aye;)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273EC5AA-6CCF-488E-B483-2FD7C1A60DAB}" emma:medium="tactile" emma:mode="ink">
                <msink:context xmlns:msink="http://schemas.microsoft.com/ink/2010/main" type="inkWord" rotatedBoundingBox="19461,12535 20108,12455 20150,12801 19503,12880"/>
              </emma:interpretation>
              <emma:one-of disjunction-type="recognition" id="oneOf12">
                <emma:interpretation id="interp60" emma:lang="x-none" emma:confidence="1">
                  <emma:literal>=</emma:literal>
                </emma:interpretation>
                <emma:interpretation id="interp61" emma:lang="x-none" emma:confidence="0">
                  <emma:literal>F</emma:literal>
                </emma:interpretation>
                <emma:interpretation id="interp62" emma:lang="x-none" emma:confidence="0">
                  <emma:literal>I</emma:literal>
                </emma:interpretation>
                <emma:interpretation id="interp63" emma:lang="x-none" emma:confidence="0">
                  <emma:literal>•</emma:literal>
                </emma:interpretation>
                <emma:interpretation id="interp64" emma:lang="x-none" emma:confidence="0">
                  <emma:literal>•Y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04DE3766-6DEC-44E6-9D62-04FDEC314DD7}" emma:medium="tactile" emma:mode="ink">
                <msink:context xmlns:msink="http://schemas.microsoft.com/ink/2010/main" type="inkWord" rotatedBoundingBox="21261,11839 22131,13409 20861,14113 19991,12543"/>
              </emma:interpretation>
              <emma:one-of disjunction-type="recognition" id="oneOf13">
                <emma:interpretation id="interp65" emma:lang="x-none" emma:confidence="0">
                  <emma:literal>DE</emma:literal>
                </emma:interpretation>
                <emma:interpretation id="interp66" emma:lang="x-none" emma:confidence="0">
                  <emma:literal>ME</emma:literal>
                </emma:interpretation>
                <emma:interpretation id="interp67" emma:lang="x-none" emma:confidence="0">
                  <emma:literal>NE</emma:literal>
                </emma:interpretation>
                <emma:interpretation id="interp68" emma:lang="x-none" emma:confidence="0">
                  <emma:literal>HE</emma:literal>
                </emma:interpretation>
                <emma:interpretation id="interp69" emma:lang="x-none" emma:confidence="0">
                  <emma:literal>$a...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C9C3A07F-39D3-4BD0-AC19-B00B07A2E159}" emma:medium="tactile" emma:mode="ink">
                <msink:context xmlns:msink="http://schemas.microsoft.com/ink/2010/main" type="inkWord" rotatedBoundingBox="22504,12728 22654,13598 22008,13709 21858,12839"/>
              </emma:interpretation>
              <emma:one-of disjunction-type="recognition" id="oneOf14">
                <emma:interpretation id="interp70" emma:lang="x-none" emma:confidence="0">
                  <emma:literal>L:</emma:literal>
                </emma:interpretation>
                <emma:interpretation id="interp71" emma:lang="x-none" emma:confidence="0">
                  <emma:literal>n:</emma:literal>
                </emma:interpretation>
                <emma:interpretation id="interp72" emma:lang="x-none" emma:confidence="0">
                  <emma:literal>2.'</emma:literal>
                </emma:interpretation>
                <emma:interpretation id="interp73" emma:lang="x-none" emma:confidence="0">
                  <emma:literal>2,'</emma:literal>
                </emma:interpretation>
                <emma:interpretation id="interp74" emma:lang="x-none" emma:confidence="0">
                  <emma:literal>h: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4A8CE08C-6E79-4B89-8F81-99C1479DD567}" emma:medium="tactile" emma:mode="ink">
                <msink:context xmlns:msink="http://schemas.microsoft.com/ink/2010/main" type="inkWord" rotatedBoundingBox="22779,12940 24076,12804 24157,13575 22860,13711"/>
              </emma:interpretation>
              <emma:one-of disjunction-type="recognition" id="oneOf15">
                <emma:interpretation id="interp75" emma:lang="x-none" emma:confidence="1">
                  <emma:literal>any</emma:literal>
                </emma:interpretation>
                <emma:interpretation id="interp76" emma:lang="x-none" emma:confidence="0">
                  <emma:literal>aye</emma:literal>
                </emma:interpretation>
                <emma:interpretation id="interp77" emma:lang="x-none" emma:confidence="0">
                  <emma:literal>ait</emma:literal>
                </emma:interpretation>
                <emma:interpretation id="interp78" emma:lang="x-none" emma:confidence="0">
                  <emma:literal>acyl</emma:literal>
                </emma:interpretation>
                <emma:interpretation id="interp79" emma:lang="x-none" emma:confidence="0">
                  <emma:literal>an</emma:literal>
                </emma:interpretation>
              </emma:one-of>
            </emma:emma>
          </inkml:annotationXML>
        </inkml:traceGroup>
      </inkml:traceGroup>
    </inkml:traceGroup>
  </inkml:traceGroup>
</inkml:ink>
</file>

<file path=ppt/ink/ink5.xml><?xml version="1.0" encoding="utf-8"?>
<inkml:ink xmlns:inkml="http://www.w3.org/2003/InkML">
  <inkml:definitions/>
  <inkml:traceGroup>
    <inkml:annotationXML>
      <emma:emma xmlns:emma="http://www.w3.org/2003/04/emma" version="1.0">
        <emma:interpretation id="{ED76FC63-BB8F-446F-9E25-14A8D4F70023}" emma:medium="tactile" emma:mode="ink">
          <msink:context xmlns:msink="http://schemas.microsoft.com/ink/2010/main" type="writingRegion" rotatedBoundingBox="20621,14753 24844,11906 25789,13307 21565,16154"/>
        </emma:interpretation>
      </emma:emma>
    </inkml:annotationXML>
    <inkml:traceGroup>
      <inkml:annotationXML>
        <emma:emma xmlns:emma="http://www.w3.org/2003/04/emma" version="1.0">
          <emma:interpretation id="{1EAE767F-A44D-49A9-A801-CD34D8E3E2A1}" emma:medium="tactile" emma:mode="ink">
            <msink:context xmlns:msink="http://schemas.microsoft.com/ink/2010/main" type="paragraph" rotatedBoundingBox="20621,14753 24844,11906 25789,13307 21565,1615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5F8942A-36F0-4FD8-9C05-E09149999825}" emma:medium="tactile" emma:mode="ink">
              <msink:context xmlns:msink="http://schemas.microsoft.com/ink/2010/main" type="line" rotatedBoundingBox="20621,14753 24844,11906 25789,13307 21565,16154"/>
            </emma:interpretation>
          </emma:emma>
        </inkml:annotationXML>
        <inkml:traceGroup>
          <inkml:annotationXML>
            <emma:emma xmlns:emma="http://www.w3.org/2003/04/emma" version="1.0">
              <emma:interpretation id="{FB4066CE-5A86-48B1-A421-39E5FDD9EC1C}" emma:medium="tactile" emma:mode="ink">
                <msink:context xmlns:msink="http://schemas.microsoft.com/ink/2010/main" type="inkWord" rotatedBoundingBox="20621,14753 21859,13918 22579,14985 21340,15820"/>
              </emma:interpretation>
              <emma:one-of disjunction-type="recognition" id="oneOf0">
                <emma:interpretation id="interp0" emma:lang="x-none" emma:confidence="1">
                  <emma:literal>Jo</emma:literal>
                </emma:interpretation>
                <emma:interpretation id="interp1" emma:lang="x-none" emma:confidence="0">
                  <emma:literal>30</emma:literal>
                </emma:interpretation>
                <emma:interpretation id="interp2" emma:lang="x-none" emma:confidence="0">
                  <emma:literal>so</emma:literal>
                </emma:interpretation>
                <emma:interpretation id="interp3" emma:lang="x-none" emma:confidence="0">
                  <emma:literal>So</emma:literal>
                </emma:interpretation>
                <emma:interpretation id="interp4" emma:lang="x-none" emma:confidence="0">
                  <emma:literal>3%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06C53926-934C-4A97-A60A-A7012565BAED}" emma:medium="tactile" emma:mode="ink">
                <msink:context xmlns:msink="http://schemas.microsoft.com/ink/2010/main" type="inkWord" rotatedBoundingBox="23481,13033 24941,12049 25789,13307 24329,14291"/>
              </emma:interpretation>
              <emma:one-of disjunction-type="recognition" id="oneOf1">
                <emma:interpretation id="interp5" emma:lang="x-none" emma:confidence="0">
                  <emma:literal>"the</emma:literal>
                </emma:interpretation>
                <emma:interpretation id="interp6" emma:lang="x-none" emma:confidence="0">
                  <emma:literal>cite</emma:literal>
                </emma:interpretation>
                <emma:interpretation id="interp7" emma:lang="x-none" emma:confidence="0">
                  <emma:literal>"she</emma:literal>
                </emma:interpretation>
                <emma:interpretation id="interp8" emma:lang="x-none" emma:confidence="0">
                  <emma:literal>alga</emma:literal>
                </emma:interpretation>
                <emma:interpretation id="interp9" emma:lang="x-none" emma:confidence="0">
                  <emma:literal>"sip</emma:literal>
                </emma:interpretation>
              </emma:one-of>
            </emma:emma>
          </inkml:annotationXML>
        </inkml:traceGroup>
      </inkml:traceGroup>
    </inkml:traceGroup>
  </inkml:traceGroup>
</inkml:ink>
</file>

<file path=ppt/ink/ink6.xml><?xml version="1.0" encoding="utf-8"?>
<inkml:ink xmlns:inkml="http://www.w3.org/2003/InkML">
  <inkml:definitions/>
  <inkml:traceGroup>
    <inkml:annotationXML>
      <emma:emma xmlns:emma="http://www.w3.org/2003/04/emma" version="1.0">
        <emma:interpretation id="{02372E09-BADC-4182-A273-8D30E8D1A70B}" emma:medium="tactile" emma:mode="ink">
          <msink:context xmlns:msink="http://schemas.microsoft.com/ink/2010/main" type="writingRegion" rotatedBoundingBox="14127,15375 14299,15375 14299,15735 14127,15735"/>
        </emma:interpretation>
      </emma:emma>
    </inkml:annotationXML>
    <inkml:traceGroup>
      <inkml:annotationXML>
        <emma:emma xmlns:emma="http://www.w3.org/2003/04/emma" version="1.0">
          <emma:interpretation id="{2A268131-7A13-41A0-B858-6B5EC309F403}" emma:medium="tactile" emma:mode="ink">
            <msink:context xmlns:msink="http://schemas.microsoft.com/ink/2010/main" type="paragraph" rotatedBoundingBox="14127,15375 14299,15375 14299,15735 14127,1573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C9BD7D6-739D-4072-BBC0-3CF810F6199E}" emma:medium="tactile" emma:mode="ink">
              <msink:context xmlns:msink="http://schemas.microsoft.com/ink/2010/main" type="line" rotatedBoundingBox="14127,15375 14299,15375 14299,15735 14127,15735"/>
            </emma:interpretation>
          </emma:emma>
        </inkml:annotationXML>
        <inkml:traceGroup>
          <inkml:annotationXML>
            <emma:emma xmlns:emma="http://www.w3.org/2003/04/emma" version="1.0">
              <emma:interpretation id="{C5BB4A13-7647-4EBA-8A6F-8BA5D339902C}" emma:medium="tactile" emma:mode="ink">
                <msink:context xmlns:msink="http://schemas.microsoft.com/ink/2010/main" type="inkWord" rotatedBoundingBox="14127,15375 14299,15375 14299,15735 14127,15735"/>
              </emma:interpretation>
              <emma:one-of disjunction-type="recognition" id="oneOf0">
                <emma:interpretation id="interp0" emma:lang="x-none" emma:confidence="0">
                  <emma:literal>.</emma:literal>
                </emma:interpretation>
                <emma:interpretation id="interp1" emma:lang="x-none" emma:confidence="0">
                  <emma:literal>•</emma:literal>
                </emma:interpretation>
                <emma:interpretation id="interp2" emma:lang="x-none" emma:confidence="0">
                  <emma:literal>S</emma:literal>
                </emma:interpretation>
                <emma:interpretation id="interp3" emma:lang="x-none" emma:confidence="0">
                  <emma:literal>,</emma:literal>
                </emma:interpretation>
                <emma:interpretation id="interp4" emma:lang="x-none" emma:confidence="0">
                  <emma:literal>l</emma:literal>
                </emma:interpretation>
              </emma:one-of>
            </emma:emma>
          </inkml:annotationXML>
        </inkml:traceGroup>
      </inkml:traceGroup>
    </inkml:traceGroup>
  </inkml:traceGroup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17T20:51:36.82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Group>
    <inkml:annotationXML>
      <emma:emma xmlns:emma="http://www.w3.org/2003/04/emma" version="1.0">
        <emma:interpretation id="{A2D4C88C-A4FB-4545-9431-A2CD018752A9}" emma:medium="tactile" emma:mode="ink">
          <msink:context xmlns:msink="http://schemas.microsoft.com/ink/2010/main" type="writingRegion" rotatedBoundingBox="3291,9571 24171,10097 24074,13921 3195,13395"/>
        </emma:interpretation>
      </emma:emma>
    </inkml:annotationXML>
    <inkml:traceGroup>
      <inkml:annotationXML>
        <emma:emma xmlns:emma="http://www.w3.org/2003/04/emma" version="1.0">
          <emma:interpretation id="{D9A76971-8C9C-4E2D-B0F9-385FD981566A}" emma:medium="tactile" emma:mode="ink">
            <msink:context xmlns:msink="http://schemas.microsoft.com/ink/2010/main" type="paragraph" rotatedBoundingBox="3291,9571 21984,10042 21937,11904 3244,1143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638127C-4CC5-4099-8365-9006D20550FF}" emma:medium="tactile" emma:mode="ink">
              <msink:context xmlns:msink="http://schemas.microsoft.com/ink/2010/main" type="line" rotatedBoundingBox="3291,9571 21984,10042 21937,11904 3244,11433"/>
            </emma:interpretation>
          </emma:emma>
        </inkml:annotationXML>
        <inkml:traceGroup>
          <inkml:annotationXML>
            <emma:emma xmlns:emma="http://www.w3.org/2003/04/emma" version="1.0">
              <emma:interpretation id="{50732A69-1608-48D2-BABC-2628BF94A2E2}" emma:medium="tactile" emma:mode="ink">
                <msink:context xmlns:msink="http://schemas.microsoft.com/ink/2010/main" type="inkWord" rotatedBoundingBox="3282,9925 6984,10019 6946,11526 3244,11433"/>
              </emma:interpretation>
            </emma:emma>
          </inkml:annotationXML>
          <inkml:trace contextRef="#ctx0" brushRef="#br0">3277 10331 1364 0,'-4'-16'30'0,"4"16"6"0,0 0 2 0,4-7 0 0,-4-5-30 0,0 12-8 0,0 0 0 0,0 0 0 15,0 0 14-15,0 0 2 0,9 8 0 0,-5 3 0 16,4 1 26-16,-3 3 6 0,-5 4 0 0,4 1 1 0,-4 6-27 0,4 5-6 16,-4 7 0-16,0 1-1 0,0-1 20 0,0-4 4 15,0-3 1-15,0 0 0 0,-4-1-4 0,4-3 0 16,0 4 0-16,-4-4 0 0,8-1-4 0,-4-3 0 15,-4-4-1-15,4 1 0 0,0-9-21 0,0 1-10 16,-5-1 10-16,5-3-10 0,0-1 9 0,0-7-9 16,0 0 8-16,0 0-8 0,0-3 12 0,0-5-4 15,0-7 0-15,5-5 0 0,-1-6 0 0,0-1-8 16,-4-4 12-16,5-7-4 0,3 0-8 0,-8-1 8 16,5 1-8-16,-1-8 8 0,5 4 0 0,-5 0-8 15,9 3 12-15,-9 1-4 0,5 11 12 0,4 4 1 16,0 4 1-16,-9 4 0 0,4 3 4 0,5 5 1 0,-13 7 0 15,0 0 0-15,22 19 15 0,-13-4 3 0,3 4 1 0,-3 4 0 16,0 4-10-16,-1 0-3 0,-3 4 0 0,3-5 0 16,-8 5 1-16,5-4 0 0,-5 0 0 0,8-4 0 15,-8 0-24-15,0 0-10 0,0-12 8 0,0 4-8 16,5 1-12-16,-5-16-7 0,0 0-1 0,0 0-1 16,0 0-147-1,0 0-28-15,0 0-7 0,8-12-786 0</inkml:trace>
          <inkml:trace contextRef="#ctx0" brushRef="#br0" timeOffset="1640.8686">3579 10315 1036 0,'0'20'23'0,"0"-20"5"0,0 15 0 0,0 0 1 15,0 1-29-15,0 3 0 0,0-4 0 0,0 0 0 16,0 1 130-16,8-1 20 0,-4-4 4 0,-4 1 1 16,13-4-57-16,-8-1-11 0,8-3-3 0,-5-8 0 0,14 0-36 0,-9 1-7 15,0-9-1-15,8 1-1 0,-4-1 12 0,5-7 2 16,-5 0 1-16,0 0 0 0,1 0-6 0,3-1-2 15,-12-3 0-15,-1 4 0 0,5 0-15 0,-13 4-3 16,5-1-1-16,-5 5 0 0,-5-1-12 0,5 12-3 16,0 0 0-16,0 0 0 0,-17 0-4 0,4 4-8 15,-8 0 11-15,8 4-11 0,-9 3 0 0,5 1 0 16,-5 7 0-16,5 4 0 0,-9 4 0 0,13-4 0 16,-12 3 0-16,12 1 0 0,-5 4 0 0,5 0 0 15,13-5 0-15,-12 5-9 0,12 0 9 0,0-1 14 16,0-3-3-16,0 0-1 0,8 0-10 0,-4-4 10 15,9 0-10-15,-8-4 10 0,8 0-10 0,0-7 8 0,4-1-8 16,0-3 8-16,13-8-25 0,-21-4-6 0,21-4-1 0,-13 1 0 31,0-5-4-31,9-7-2 0,4-4 0 0,-4-8 0 0,4 4 12 0,9-7 2 0,-13 3 1 0,13-7 0 16,-18 7 15-16,10 1 0 0,3-5-10 0,-8 5 10 16,4-1 0-16,-13 0 0 0,5 1 0 0,-5 7 0 15,-8 4 0-15,4 3 12 0,-13 1-12 0,4 0 12 16,0 3 7-16,-8 4 1 0,0 1 1 0,4 3 0 15,-13 0 7-15,4 8 0 0,-4 0 1 0,5 3 0 16,-14 5-10-16,13 3-3 0,-12 4 0 0,4 1 0 16,4 6 14-16,-5 9 2 0,1-5 1 0,4 5 0 15,0 3-3-15,9-3-1 0,-13-1 0 0,12 1 0 16,1-1-21-16,4 1-8 0,4-9 0 0,1 1 0 16,-1-4 0-16,9 0-13 0,-9-7 1 0,9-1 0 15,-4 0-33-15,8-7-7 0,-4-12 0 0,4 4-1 16,-8-8 1-16,8-3 0 0,0-1 0 0,1 1 0 15,-1-4 12-15,0-1 2 0,5 5 1 0,-5-5 0 16,0 1 8-16,-13-4 1 0,9 7 1 0,0 5 0 0,-4-1 15 0,0 0 2 16,-1 1 1-16,-4 3 0 0,-4 4 9 0,9 0 0 15,-9 0 0-15,9-4-8 0,-9 4 25 0,4 0 6 16,9-4 1-16,-4 4 0 0,-1 0 11 0,1 0 2 16,4-4 1-16,4-3 0 0,0-5-11 0,-8 1-3 15,12 3 0-15,1-7 0 0,-1 0-9 0,1-1-3 16,-5-3 0-16,5 4 0 0,-1-4-3 0,-3-1-1 15,-1 1 0-15,-9 4 0 0,1-4-8 0,4 0 10 0,-9 3-10 16,9 1 10-16,-13 4-10 0,0 3 10 0,0 8-10 0,0-12 10 16,0 5-10-16,-13-1 0 0,5 4 0 0,8 4 8 15,-9 0-8-15,-4 0 0 0,-4 4 0 0,4 8 0 16,4-1-10-16,-4 4 10 0,5 5 0 0,-5-1-9 16,0 4 9-16,0 7 0 0,-4-3 0 0,-1 8 0 15,10-5 0-15,4 1 0 0,-5 3 0 0,0-3 0 16,5-4 0-16,4-4 0 0,4-4 0 0,5 0 0 15,0 0 0-15,-5-3-8 0,4-5 8 0,14-7 0 16,-5 0-10-16,5-4 10 0,-9 0-12 0,8-4 12 16,1-4-19-16,-1-3 3 0,5-1 1 0,0-7 0 15,0 0-2-15,0-4-1 0,0-4 0 0,-5 0 0 16,5-7 7-16,0 3 2 0,0-3 0 0,0-1 0 16,-5-3 9-16,5 0 0 0,0 3 0 0,-9-3-8 15,9 0 8-15,-9 3 0 0,5 4 0 0,-5 5 0 0,-4 3 8 16,0 0 4-16,-5 7 1 0,1 5 0 0,0-1 21 0,-9 9 4 15,0 3 1-15,0 0 0 0,-13 3-8 0,0 9-2 16,-4-1 0-16,4 5 0 0,-9 7-21 0,5 7-8 16,-13-3 0-16,8 0 9 0,1 4-9 0,-1-1 0 15,9-3 0-15,0-8 0 0,5 0 0 0,-1 0 0 16,5-3 0-16,4-5 0 0,0-11 0 0,13 8 0 16,-13-8 0-16,4 11 0 0,9 1 0 0,-5-4 0 15,1-5 0-15,4 1 0 0,-4 0 0 0,8 4 8 16,-13-8-8-16,9 7 0 0,-4-3 9 0,4 4-9 0,-13 0 10 0,4-1-10 15,0 1 16-15,5 3-4 0,-9 1 0 0,-9 3 0 16,5 1 3-16,4-1 0 0,-4 4 0 0,4 0 0 16,-18-4-3-16,10 5 0 0,-1-5 0 0,5 0 0 15,-5 4-12-15,1-3 0 0,-1-1 8 0,5-3-8 16,-5-5-14-16,0 5-6 0,1-5 0 0,8-7-1 31,0 0-60-31,0-3-12 0,-9-5-3 0,5-7 0 16,4-5-42-16,4-6-9 0,5-1-1 0,-1-4-1 15,5-3-6-15,5-5-1 0,-1 1 0 0,4-4 0 0,5-4 73 16,0-4 15-16,9 4 2 0,-14-4 1 0,9 8 54 0,0 0 11 0,5 0 0 0,-5 8 0 16,5-1 21-16,-14 8-1 0,5 0 0 0,-5 4 0 15,-3 4 72-15,-5 4 13 0,0 3 3 0,-9 1 1 16,4 3 15-16,-8 8 4 0,0 0 0 0,0 0 0 16,-8 12-34-16,-5 3-6 0,0 0-2 0,-4 5 0 15,-5 6-21-15,1 5-4 0,-5 0-1 0,0 7 0 16,4 0-12-16,-8 4-2 0,4-3-1 0,-4-1 0 0,9 0-35 15,-1-3-10-15,14-5 0 0,-5-3 0 0,-5-4 0 16,14 0 0-16,0-4 0 0,4-3 0 0,4-5 0 0,0-3 0 16,5 0 0-16,13-5 0 0,-10-3 0 0,6-3 0 15,3-1 0-15,1 0 0 0,4-8 0 0,0 5 0 16,4-5 0-16,-9 1 0 0,5-1 0 0,-4 1 0 16,3 7 0-16,-7-4-8 0,-5 8 8 0,0-4 0 15,-13 4 0-15,12 4 0 0,-3-4 0 0,-9 0 0 16,0 0 0-16,0 0 0 0,-4 12 9 0,-1 3 4 0,-7 0 1 15,-1 5 0-15,0-1 7 0,-5 0 2 0,-3 4 0 0,4-4 0 16,-1 4-4-16,-7 0-1 0,3 4 0 0,13-8 0 16,-12 0-5-16,4-4-1 0,8 1 0 0,0-5 0 31,1-7-133-31,8-4-27 0,0 0-6 0,0 0-1 16,0 0-78-16,8-11-16 0,-3-5-3 0,12-3-1 15,5 0 106-15,8-4 22 0,-13 0 4 0,4 0 1 16,5 0 38-16,-8-4 8 0,3 4 2 0,-4 4 0 0,1 0 61 0,-1 4 11 0,0-1 0 0,0 1 10 15,-8 3 42-15,4 5 8 0,-5-1 1 0,1 8 1 16,-9 0 82-16,0 0 16 0,0 0 3 0,4 8 1 16,9-1-35-16,-13 5-6 0,0 3-2 0,5 1 0 15,-5-1-22-15,4 0-5 0,-4 1-1 0,0 3 0 16,0 0-37-16,9 0-8 0,-9-4-2 0,4 1 0 16,0-1-36-16,0-4-10 0,1-3 0 0,-1 4 0 15,0-5-98-15,-4-7-24 0,0 0-5 0,0 0-882 16</inkml:trace>
          <inkml:trace contextRef="#ctx0" brushRef="#br0" timeOffset="1812.6954">5462 10036 2293 0,'0'0'50'0,"0"0"10"0,4 11 3 0,0 1 2 0,0-1-52 0,1 5-13 16,-1-1 0-16,0 4 0 0,1 8 13 0,-5-8 0 15,8 4 0-15,-8 0 0 16,5-4-150-16,-1 0-31 0,5 0-5 0,-9-3-415 0,8-5-84 0</inkml:trace>
          <inkml:trace contextRef="#ctx0" brushRef="#br0" timeOffset="2000.2175">5841 10105 1090 0,'0'0'24'0,"0"0"4"0,0 0 2 0,0 0 2 0,0 0-32 0,0 0 0 0,0 0 0 0,-5 15 0 16,-3 0 156-16,-1 1 26 0,9-1 5 0,-13 8 1 15,5 0-44-15,-5 4-8 0,8 3-1 0,-3 1-1 16,3 0-50-16,1-1-11 0,-4 1-1 0,-1 3-1 16,5-3-50-16,4 0-9 0,0-4-3 0,0-1 0 15,0-6-25-15,4-1-4 0,5 0-2 0,-1 0 0 16,-8-8-37-16,4-3-7 0,9 4-2 0,-13-12 0 16,0 0 7-16,0 0 1 0,0 0 0 0,0 0-560 15,0 0-112-15</inkml:trace>
          <inkml:trace contextRef="#ctx0" brushRef="#br0" timeOffset="2672.1783">5423 10415 2174 0,'0'0'48'0,"0"0"9"0,0 0 3 0,0 0 1 0,0 0-49 0,8 4-12 16,5-4 0-16,5 4 0 0,-6-4 48 0,6 0 6 15,-1 0 2-15,4-4 0 0,5 0-28 0,0 0-4 16,4-7-2-16,1-1 0 0,-1 1-14 0,0-5-8 15,0 1 10-15,9-4-10 0,0 0 9 0,-1-4-9 16,5 0 8-16,-12 0-8 0,3 0 0 0,1 0 0 0,-1 0 0 0,-12 4 0 16,-5 0 0-16,9 3-9 0,-9 1 0 0,-4 3 0 15,-9 5-2-15,9-1 0 0,-13 4 0 0,0 4 0 16,0 0-11-16,-9 8-2 0,1 3-1 0,-1 12 0 16,-4 0 25-16,-4 4 0 0,0 4 0 0,4 3 0 15,4 5 31-15,-8-5 11 0,8 1 2 0,1-1 1 16,3-3-31-16,5-1-6 0,0-7-8 0,5-4 11 15,3-3-11-15,5-5 0 0,0-3 0 0,0-8 8 16,4-8-8-16,1 1-11 0,-1-5 3 0,0-3 0 16,0-4 18-16,5-4 4 0,-9 0 1 0,4 0 0 15,0-4 15-15,-8 0 3 0,4-4 1 0,4 5 0 16,-8 3-12-16,-1 0-2 0,-3 0-1 0,-1 4 0 16,-4 7-19-16,4 1 0 0,-4-1 0 0,0 12 0 15,0 0 0-15,0 0 0 0,0 0 0 0,0 0 0 16,-4 12-8-16,0-1 8 0,-1 8 0 0,5 0-9 15,-4 8 9-15,4 0-10 0,4 4 10 0,-4 3-10 0,5-3 10 16,-1 7 0-16,5 0 0 0,-5 8 0 0,4 0 9 0,1 4-9 16,0 4 12-16,4 3-12 0,-5 4 8 0,1 1-8 15,8 3 0-15,-17-4 0 0,13-3 8 0,-4-5-8 16,-5-7 0-16,0 4 0 0,5-4 8 0,-9 0-8 16,0-8 12-16,0 0-12 0,0 1 24 0,-9-5-1 15,1-7-1-15,-1 0 0 0,0-4-8 0,-4 0-2 16,-4-8 0-16,0-3 0 0,4-9 0 0,-8-3-1 15,-1-7 0-15,0-5 0 0,-3 1 0 0,3-8 0 16,-12-8 0-16,3 0 0 0,1-7-11 0,4-1 0 16,5-3 0-16,4-1 8 0,8 1 17 0,-4-4 3 15,4 4 1-15,9-4 0 0,9 3 21 0,4 1 4 0,-9 7 1 16,14-3 0-16,-6 3-31 0,10 1-7 0,-13-1-1 0,8 0 0 16,0 8-16-16,0 0 0 0,5 4 0 0,-1 0 0 31,-3 0-37-31,3 0-5 0,5 0-1 0,-4 3 0 15,-5 1-106-15,9 0-22 0,4 3-4 0,0-3-656 0,-4 3-131 0</inkml:trace>
          <inkml:trace contextRef="#ctx0" brushRef="#br0" timeOffset="2828.7387">6888 10744 2811 0,'0'0'62'0,"0"0"13"0,0 0 2 0,0 0 2 0,0-3-63 0,4-5-16 15,-4 8 0-15,4-8 0 16,1 1 23-16,-1-1 1 0,0 0 1 0,-4 8 0 16,0 0-154-16,0 0-31 0,5-7-7 0,-5 7-592 15,0-8-118-15</inkml:trace>
          <inkml:trace contextRef="#ctx0" brushRef="#br0" timeOffset="2953.6335">6935 10932 2617 0,'0'0'57'0,"0"0"12"0,0 0 3 0,0 0 2 0,9 8-59 0,-9-8-15 0,0 0 0 16,4 7 0-16,5 1-17 0,-9-8-7 0,0 0 0 0,4 8-1115 15</inkml:trace>
        </inkml:traceGroup>
        <inkml:traceGroup>
          <inkml:annotationXML>
            <emma:emma xmlns:emma="http://www.w3.org/2003/04/emma" version="1.0">
              <emma:interpretation id="{7BBD07D3-BF02-4079-AFF1-C56BC86C192A}" emma:medium="tactile" emma:mode="ink">
                <msink:context xmlns:msink="http://schemas.microsoft.com/ink/2010/main" type="inkWord" rotatedBoundingBox="7506,9856 9981,9919 9948,11226 7473,11163"/>
              </emma:interpretation>
            </emma:emma>
          </inkml:annotationXML>
          <inkml:trace contextRef="#ctx0" brushRef="#br0" timeOffset="5658.1701">8387 9879 1048 0,'0'0'29'0,"0"0"8"0,0 0-29 0,0 0-8 0,0 0 0 0,9 7 0 15,-5 5 8-15,5-1 0 0,-5 1 0 0,0 7 0 16,5 4 35-16,0 8 7 0,-1 3 2 0,1 4 0 15,0 5-3-15,-1-5 0 0,-4 8 0 0,5 4 0 16,0-4-17-16,-1-4-4 0,-3 0-1 0,-1-4 0 0,0 0-12 0,5-3-3 16,-5-4 0-16,-4-5 0 0,0 1 2 0,4-4 0 15,5-4 0-15,-9-7 0 0,0-1-4 16,0-3-1-16,0-8 0 0,0 0 0 0,0 0 31 0,0 0 5 16,0 0 2-16,0-12 0 0,0-3-23 0,0-4-4 15,-9 0 0-15,9-4-1 0,0-4-10 0,-4 0-1 16,4-7-8-16,-4-1 12 0,4-3-12 0,0 0 9 15,4-4-9-15,0-1 8 0,5 5 3 0,-5 0 0 16,14 3 0-16,-1 1 0 0,0-1 23 0,5 5 5 16,-1 7 1-16,1 0 0 0,8 4 6 0,-9 0 2 15,5 7 0-15,0-3 0 0,0 7-17 0,-4 0-3 0,8-3-1 16,-13 7 0-16,0 0-15 0,5 0-2 0,-5 4-1 0,-4 0 0 16,0 0-9-16,0 0 0 0,-9 0 0 0,-4 0 8 31,0 0-28-31,0 0-7 0,4 12-1 0,-4-4-665 0,-4-1-134 0</inkml:trace>
          <inkml:trace contextRef="#ctx0" brushRef="#br0" timeOffset="5892.5774">8491 10266 1821 0,'0'0'40'0,"0"0"8"0,8 7 1 0,-8 5 3 16,5-1-41-16,-1 1-11 0,9-1 0 0,-5 1 0 16,1 3 24-16,0-3 2 0,4 3 1 0,4 0 0 0,0 0 9 0,-8 1 1 15,8 3 1-15,-4-8 0 0,4 5-21 0,-4-5-4 16,0 1-1-16,4-1 0 0,-4 1-12 0,0-5 0 16,0 1 0-16,0-4 0 15,-9 4-30-15,5-5-9 0,-9-3-1 0,0 0-557 16,0 0-111-16</inkml:trace>
          <inkml:trace contextRef="#ctx0" brushRef="#br0" timeOffset="28763.6691">7719 10235 1706 0,'0'0'37'0,"0"0"8"0,5 15 2 0,3 1 1 0,-3 7-38 0,-1 0-10 15,5 7 0-15,-9 5 0 0,4 7 0 0,0-4 0 0,-4 0 0 0,4 1 0 16,1-1 8-16,-1 0-8 0,5-3 8 0,-1-1-8 16,5-3 0-16,-4-4-9 0,4 0 0 0,0-8-497 15,-5-4-99-15</inkml:trace>
          <inkml:trace contextRef="#ctx0" brushRef="#br0" timeOffset="29091.8337">7750 10128 1562 0,'-31'-12'34'0,"18"8"7"0,1 8 2 0,-6 4 1 16,5 3-35-16,-4 1-9 0,0 11 0 0,-5 7 0 15,5 13 16-15,-4 3 2 0,-1 0 0 0,5 11 0 16,4 0 17-16,0 1 3 0,0 3 1 0,9 0 0 16,4 1-13-16,4-5-2 0,9 1-1 0,0-12 0 0,4-4-3 0,13-12-1 15,-8 1 0-15,12-8 0 0,1-8 1 0,8-7 0 16,0-8 0-16,4-4 0 0,9-7 13 0,-8-8 3 16,-1-8 1-16,1 0 0 0,-1-11 12 0,-4-1 3 15,0-3 0-15,-8-4 0 0,-1 0-3 0,-4 0 0 16,-8 0 0-16,-5-3 0 0,0 3-3 0,-8 0-1 15,4-4 0-15,-9 4 0 0,-4 4-22 0,-4 0-5 16,-1-1-1-16,-7 9 0 0,-6 0-17 0,1 3 0 16,-4 0-13-16,-1 12 5 15,-8 4-95-15,4 3-18 0,0 5-4 0,0 3-595 0,5 4-120 16</inkml:trace>
          <inkml:trace contextRef="#ctx0" brushRef="#br0" timeOffset="6095.7163">8887 10534 1692 0,'0'0'37'0,"0"0"8"0,0 0 2 0,0 0 0 0,0 0-38 0,-4 11-9 0,0 1 0 0,4-1 0 15,-5 1 81-15,5-1 15 0,0 1 2 0,-4 3 1 16,4-4-63-16,0 5-12 0,0-5-2 0,4 5-1 15,-4-5-21-15,5 1 0 0,-1-5 0 0,-4-7 0 16,4 12-14-16,5-5-4 0,-9-7-1 0,0 0 0 31,0 0-43-31,4 0-9 0,9 4-1 0,-13-4-492 0,0 0-99 0</inkml:trace>
          <inkml:trace contextRef="#ctx0" brushRef="#br0" timeOffset="6236.3335">8922 10338 1976 0,'0'0'44'0,"0"0"8"0,0 0 3 0,0 0 0 16,0 0-44-16,0 0-11 0,0 0 0 0,0 0 0 0,0 0 20 0,4 12 1 15,-4-12 1-15,4 11 0 16,5 5-50-16,-5-1-9 0,5-4-3 0,-9 5-544 16,4-5-110-16</inkml:trace>
          <inkml:trace contextRef="#ctx0" brushRef="#br0" timeOffset="6486.361">9107 10557 742 0,'17'4'20'0,"-17"-4"7"0,0 0-27 0,9 3 0 15,-5 1 0-15,0 0 0 0,5 0 87 0,-9-4 12 0,0 0 2 0,9 4 1 16,-5 3-12-16,9 1-2 0,-13-8-1 0,0 11 0 16,8 1-11-16,-3-1-1 0,-5 5-1 0,0-1 0 15,0 4-16-15,0 4-3 0,4-4-1 0,-4 4 0 16,-9 4-6-16,9 0 0 0,0 0-1 0,-4 0 0 15,4 3-20-15,-4-3-4 0,4 4-1 0,-9-4 0 16,9 3 0-16,-4-3 0 0,0-4 0 0,-9 4 0 16,8-4-10-16,1-4-3 0,-5 0 0 0,1 0 0 15,8-7-9-15,-13 3 0 0,9-3 0 0,-9-5 8 16,13-7-47-16,-13 4-9 0,4-4-3 0,-4-4-577 16,0-3-116-16</inkml:trace>
          <inkml:trace contextRef="#ctx0" brushRef="#br0" timeOffset="6673.8796">9159 10289 1634 0,'17'0'36'0,"-17"0"7"0,0 0 1 0,4 0 3 0,9 0-38 0,0-4-9 16,-13 4 0-16,9 4 0 0,-1 3 67 0,1 1 11 15,-9-8 2-15,4 11 1 0,0 5-36 0,1-1-7 16,-1-3-2-16,0 3 0 0,-4 4-25 0,0 0-11 15,0-7 8-15,5 3-8 16,-1-4-87-16,-4 5-22 0,0-5-5 0</inkml:trace>
          <inkml:trace contextRef="#ctx0" brushRef="#br0" timeOffset="6955.1815">9568 10254 2073 0,'0'0'45'0,"0"0"10"0,0 0 1 0,0 0 4 0,0 0-48 0,13 0-12 0,-5 4 0 0,10-4 0 16,-10 0 40-16,5 4 5 0,5-4 2 0,-10 4 0 15,9-1-1-15,1-3 0 0,-1-3 0 0,4 3 0 16,1 0-14-16,-1 0-2 0,5-4-1 0,-8 4 0 15,-1-4-29-15,4 4 8 0,-3 0-8 0,3 0 0 16,-4-8-29-16,5 8-9 0,-5-4-2 16,0 4 0-16,-8 0-83 0,-9 0-17 0,0 0-3 0,0 0-767 15</inkml:trace>
          <inkml:trace contextRef="#ctx0" brushRef="#br0" timeOffset="7142.8837">9628 10534 1872 0,'0'0'41'0,"0"0"9"0,0 0 2 0,0 0 0 0,0 0-42 0,0 0-10 16,0 0 0-16,0 0 0 0,5-8 68 0,8-3 12 15,-9 3 3-15,4 4 0 0,10-4-12 0,-5 1-3 16,4 3 0-16,4-4 0 0,1 1-34 0,-1 3-7 16,5-4-2-16,-4 0 0 0,4 8-25 0,0-3 0 15,-14-1 8-15,14 0-8 16,-8 4-106-16,-10 0-23 0,5 0-5 0</inkml:trace>
        </inkml:traceGroup>
        <inkml:traceGroup>
          <inkml:annotationXML>
            <emma:emma xmlns:emma="http://www.w3.org/2003/04/emma" version="1.0">
              <emma:interpretation id="{36992167-D2EB-44D2-8ECF-91C82EC96CE7}" emma:medium="tactile" emma:mode="ink">
                <msink:context xmlns:msink="http://schemas.microsoft.com/ink/2010/main" type="inkWord" rotatedBoundingBox="10362,9749 14867,9863 14833,11220 10328,11107"/>
              </emma:interpretation>
            </emma:emma>
          </inkml:annotationXML>
          <inkml:trace contextRef="#ctx0" brushRef="#br0" timeOffset="7955.2747">10723 9971 1850 0,'0'0'40'0,"0"0"9"0,0 0 2 0,4-8 1 0,-8 0-41 0,4 1-11 0,-5-5 0 0,1 5 0 15,-5-1 84-15,5 4 14 0,-9-4 3 0,5 1 1 16,-5 3-37-16,4 0-7 0,-8 0-2 0,0 4 0 16,-1-4-23-16,1 8-5 0,-4 0 0 0,-1 4-1 15,-4 3-19-15,0 5-8 0,5-1 0 0,-1 8 8 16,5-4-8-16,-5 8 0 0,5-4 0 0,4 7 0 15,0 1 0-15,5-4 0 0,3 4 0 0,1-5 0 16,4 1 9-16,4-4 0 0,1 0 0 0,3 0 0 16,5-8-1-16,0 1 0 0,0-5 0 0,4 1 0 15,9-8 5-15,-8-1 1 0,3-3 0 0,1-7 0 16,-1-1-4-16,5-3-1 0,-4-5 0 0,8 1 0 16,-9-8 10-16,5 4 1 0,0-8 1 0,-9 0 0 0,5 0-21 15,-1-3 0-15,-3 3 0 0,-6-4-12 0,1 4 12 16,-4-3 0-16,-5 11 0 0,-4-8 0 0,9 0 0 0,-9 8 0 15,-9 0-12-15,5 0 4 0,-5-1-8 0,1 1-2 16,3 8 0-16,1-1 0 0,-13 8 6 0,8-3 0 16,-4 3 1-16,0 8 0 0,0 7 11 0,-4 5 0 15,4-1-9-15,-4 12 9 0,0-4 0 0,0 7 0 16,4 9 8-16,-5-1-8 0,6 0 28 0,3 4 1 0,-4 1 0 16,9-1 0-16,-5 4-20 0,9-4-9 0,-9 0 8 0,5 0-8 15,0-4 9-15,4-3-9 0,0-1 10 0,4-3-10 16,-4 0 0-16,4-8 0 0,-4-4 0 0,9 0 0 31,-5-4-32-31,1 4-8 0,-1-11-3 0,-4-8 0 16,0 0-25-16,13 4-4 0,-4-4-2 0,3-4 0 15,1 0-121-15,-4-11-24 0,4 0-5 0</inkml:trace>
          <inkml:trace contextRef="#ctx0" brushRef="#br0" timeOffset="8174.1697">10999 9863 1918 0,'0'0'54'0,"0"0"13"16,0 0-54-16,0 0-13 0,0 0 0 0,0 0 0 16,-9 4 60-16,0 4 8 0,5 3 3 0,-5 9 0 15,1-1-11-15,-1 4-1 0,-4 0-1 0,9 11 0 16,-5-3-10-16,5 3-3 0,-9 5 0 0,9 3 0 16,-5 0-18-16,5-4-4 0,-1 4-1 0,1-7 0 0,4 3-14 0,0-7-8 15,0-1 8-15,4-3-8 16,-4-4-28-16,9 0-9 0,0 0-3 0,-1-8 0 15,1-3-163-15,-5-4-33 0,5-5-6 0</inkml:trace>
          <inkml:trace contextRef="#ctx0" brushRef="#br0" timeOffset="8377.2005">11059 10093 2055 0,'13'4'45'0,"-5"0"10"0,-8-4 1 0,0 8 2 0,9-1-46 0,0 5-12 0,4 3 0 0,-9 0 0 16,-4 5 31-16,13-5 4 0,4 4 1 0,-4 0 0 16,-13 0-18-16,13 4-3 0,4-4-1 0,5 4 0 15,-9-3-14-15,4-1 0 0,-9 0 8 0,14 0-8 16,4-4 0-16,-18-3 0 0,1-1 8 0,0 1-8 31,4-5-142-31,-13-7-31 0,0 0-7 0</inkml:trace>
          <inkml:trace contextRef="#ctx0" brushRef="#br0" timeOffset="8580.345">11472 10047 2113 0,'0'0'46'0,"-8"4"10"0,8 8 1 0,-13-5 3 0,9 9-48 0,-14 3-12 15,5 0 0-15,5 8 0 0,-9 0 70 0,-5 7 11 16,5 0 3-16,-13 5 0 0,8-1-55 0,1 0-10 15,-1 4-3-15,5-3 0 0,-9-5-27 0,9 1-5 16,4-5-2-16,0 1 0 16,0-4-151-16,9-4-31 0,-1-4-5 0</inkml:trace>
          <inkml:trace contextRef="#ctx0" brushRef="#br0" timeOffset="8736.9229">11572 10576 1706 0,'0'0'37'0,"-5"4"8"0,5-4 2 0,0 11 1 0,-4 4-38 0,0-3-10 0,-14 7 0 0,18-4 0 16,0 1 34-16,-8-1 5 0,-1 0 1 0,5 5 0 15,4-5-24-15,0 4-4 0,4-4 0 0,-4 1-1 16,0-1-11-16,9-7 0 0,-1 3 0 0,-8-11-558 16,0 0-114-16</inkml:trace>
          <inkml:trace contextRef="#ctx0" brushRef="#br0" timeOffset="8939.7617">11507 10392 2232 0,'0'0'49'0,"0"0"11"0,0 0 1 0,0 0 1 0,4 8-50 0,5-1-12 16,-5 1 0-16,-4 3 0 0,0 5 0 0,0-1 0 15,9-3 0-15,-1-5 0 16,-16 9-109-16,4-5-28 0,8 1-6 0,4-1-706 16</inkml:trace>
          <inkml:trace contextRef="#ctx0" brushRef="#br0" timeOffset="9174.1564">11791 10197 1519 0,'0'0'43'0,"0"0"9"0,0 0-41 0,13 7-11 0,5 1 0 0,-10 3 0 15,-4 5 51-15,5-5 8 0,0 8 1 0,-1 1 1 16,-3 3 23-16,8 0 4 0,-13 3 0 0,0 1 1 16,0 0-24-16,0 4-5 0,0-1 0 0,-9 1-1 15,0-4-26-15,1 3-5 0,-5-3 0 0,0 0-1 16,0 0-27-16,0-4-16 0,0-4 3 0,0-4 0 15,4 4-101-15,-3-7-20 0,3-4-4 16</inkml:trace>
          <inkml:trace contextRef="#ctx0" brushRef="#br0" timeOffset="9424.1837">11709 9821 2214 0,'0'0'48'0,"0"0"11"0,0 0 1 0,0 0 3 0,0 0-51 0,9-7-12 15,8 3 0-15,5 0 0 0,-5 0 35 0,5 4 4 16,4-4 1-16,4 4 0 0,-4-4 0 0,4 4 1 16,0-3 0-16,4 3 0 0,-4 0-21 0,-4 3-4 15,-4 1 0-15,4-4-1 0,-5 4-15 0,1 0 0 16,-14 0 8-16,5 0-8 15,-4 3-96-15,-5 1-21 0,-4-8-5 0,0 0-896 0</inkml:trace>
          <inkml:trace contextRef="#ctx0" brushRef="#br0" timeOffset="9580.639">11981 9894 2372 0,'0'0'52'0,"0"0"12"0,0 12 1 0,9 3 1 0,-9-4-53 0,0 5-13 0,0-1 0 0,-9 0 0 16,18 1 32-16,-9 3 4 0,-9 0 1 0,9-4 0 16,-4 1-137-16,4 3-27 0,0-8-5 0</inkml:trace>
          <inkml:trace contextRef="#ctx0" brushRef="#br0" timeOffset="10330.5397">12748 10135 1954 0,'0'0'43'0,"0"0"9"0,0 0 1 0,0 0 3 0,-4-7-45 0,4-1-11 0,0 8 0 0,-9-4 0 16,0 0 17-16,-4 4 2 0,1-3 0 0,3 3 0 15,-8 0-8-15,8 0-2 0,-12 3 0 0,3-3 0 16,1 4 3-16,4 0 0 0,0 0 0 0,5 0 0 16,3-4 8-16,-12 7 3 0,-5-3 0 0,5 4 0 15,0 3-7-15,-13 5 0 0,13 3-1 0,-1 0 0 16,-12 4-7-16,13 0-8 0,4-4 11 0,4 12-11 15,-8-8 0-15,9 4 0 0,3-4 0 0,5-1 0 16,5-2 0-16,3-1 0 0,-3 0 0 0,12-4 0 0,4-3 17 16,-3-1 3-16,-18-11 1 0,21 12 0 0,9-5 7 0,-4-3 2 15,4-4 0-15,-8 0 0 0,-1-4-3 0,5-3-1 16,0-1 0-16,0 0 0 0,-9-3-10 0,0-4-1 16,9-5-1-16,0 1 0 0,-13 0-14 0,4 0 11 15,-4-4-11-15,0 4 10 0,0-4-10 0,-4 4 12 16,-5-4-12-16,0 0 12 0,-4 4-12 0,0-4 0 15,-4 3 9-15,0-2-9 0,-1-1 0 0,-8 3-12 16,9 5 2-16,-13 4 0 0,0-5-6 0,4 5-2 16,4-1 0-16,-12 5 0 0,3 3 18 0,1 4 0 0,4 4 0 0,0-1 0 15,0 5 0-15,-4 4 12 0,0 3-3 0,0 0-1 16,12 8 7-16,-8 4 1 0,-8 0 0 0,4 3 0 16,17 5-16-16,-5-1 11 0,-8 9-11 0,0-5 10 15,0 0-2-15,5-3-8 0,4-1 12 0,-1 1-4 16,-8-5-8-16,9-3 0 0,21 0 0 0,-17 0 0 15,0-4 0-15,5 0-12 0,3 0 2 0,5-8 1 16,0-4-26 0,4 1-5-16,-12-4 0 0,12-1-1 0,4-7-109 15,-3-4-22-15,-1-3-4 0,0-5-749 0</inkml:trace>
          <inkml:trace contextRef="#ctx0" brushRef="#br0" timeOffset="10564.926">13097 10093 1890 0,'0'0'41'0,"0"0"9"0,0 0 2 0,0 0 1 0,0 0-42 0,0 0-11 16,-13-4 0-16,9 8 0 0,-9 4 53 0,4 0 9 15,1 7 2-15,-1 4 0 0,-4 4-30 0,0 4-6 16,4 3 0-16,-3 5-1 0,3-1 4 0,0 5 1 16,1-1 0-16,3 0 0 0,-3 1-8 0,3-5 0 15,5 4-1-15,-4-3 0 0,4-1-14 0,0-3-9 16,0-4 12-16,4 0-12 0,1-1 0 0,-1-3-11 15,0-7 0-15,1-1 0 16,-1 0-49-16,9-3-9 0,-13-12-3 0,0 0 0 16,4 4-111-16,5-4-22 0,-1-4-5 0</inkml:trace>
          <inkml:trace contextRef="#ctx0" brushRef="#br0" timeOffset="10768.3438">13136 10101 2250 0,'0'0'64'0,"0"0"14"0,0 0-62 0,0 11-16 0,0 5 0 0,4-1 0 16,-4 0 45-16,4 5 7 0,5-1 0 0,-9 7 1 15,13-6-23-15,0 6-5 0,0-3-1 0,-9 4 0 16,9-4-24-16,0 0 0 0,-4 0 0 0,8-4 0 16,-9 0-8-16,1-7-8 0,4-1 0 0,-4 1-1 15,8-4-40-15,-17-8-8 0,4 7-2 0,-4-7-600 16,13 0-120-16</inkml:trace>
          <inkml:trace contextRef="#ctx0" brushRef="#br0" timeOffset="10971.2276">13472 10132 2282 0,'0'0'50'0,"0"0"10"0,-13 3 3 0,9 1 1 0,-9 8-51 0,4-1-13 16,0 1 0-16,1 7 0 0,-9 0 100 0,4 0 16 15,0 4 4-15,0 8 1 0,-9-1-69 0,1 1-15 16,-1 4-2-16,-4-1-1 0,5 0-26 0,-1 1-8 16,5-4 0-16,-9-1 0 15,9 1-73-15,4-4-22 0,-4-4-4 0,4 0-685 16,8-8-136-16</inkml:trace>
          <inkml:trace contextRef="#ctx0" brushRef="#br0" timeOffset="11252.5211">13476 10614 2023 0,'0'0'44'0,"0"0"10"0,0 0 2 0,0 0 0 16,-4 12-44-16,4-5-12 0,-9 5 0 0,5-1 0 16,4 1 19-16,0-1 1 0,0 1 1 0,4-1 0 15,-4 1-21-15,9 3 0 0,-9 0 0 0,4 5 0 16,5-5 38-16,-5 4 3 0,0 0 1 0,1 0 0 15,-1 4-6-15,5 0-2 0,-9 4 0 0,4-4 0 0,-4 0-2 16,0 0 0-16,0 0 0 0,-4 0 0 16,4-4-19-16,-9 4-4 0,5 0-1 0,-5-4 0 0,0-3-8 15,1-1-17-15,-1 0 4 0,1-3 1 16,-1-5-38-16,-4 1-7 0,4-4-2 0,1-4 0 16,-1 0-54-16,1-4-11 0,-5 0-3 0</inkml:trace>
          <inkml:trace contextRef="#ctx0" brushRef="#br0" timeOffset="11440.0188">13485 10461 2390 0,'0'0'52'0,"13"0"12"0,0 0 1 0,-5 4 3 0,5 3-55 0,-4-3-13 0,-1 4 0 0,10 0 0 16,-14-1 27-16,9 5 2 0,-13-5 1 0,4 5 0 15,-4-12-30-15,4 11-20 0,1-3 4 0,-5-8 0 32,0 0-44-32,0 0-9 0,0 0-2 0,4 12-609 0,-4-12-123 0</inkml:trace>
          <inkml:trace contextRef="#ctx0" brushRef="#br0" timeOffset="11705.6448">13631 10124 1821 0,'0'0'40'0,"9"-8"8"0,-5-3 1 0,5 3 3 0,-1 0-41 0,1 1-11 15,4 3 0-15,0 0 0 0,0 4 80 0,0 8 15 16,4-1 2-16,0 9 1 0,0-1-31 0,1 4-7 16,-1 4 0-16,-4 4-1 0,4 4-5 0,-4-1-1 15,0 12 0-15,-4 1 0 0,-5-1-16 0,4 4-3 16,-8 0-1-16,0 0 0 0,-12 0-12 0,7 3-2 15,-8 1-1-15,5 0 0 0,-10-4-3 0,1 0-1 16,-4 4 0-16,3-4 0 16,-7-4-86-16,-1-4-16 0,0 0-4 0,9-11-1065 15</inkml:trace>
          <inkml:trace contextRef="#ctx0" brushRef="#br0" timeOffset="12330.7497">14329 10319 2361 0,'-13'-11'52'0,"5"7"10"0,8-8 2 0,-5 1 4 0,1 3-55 0,4 4-13 0,0 4 0 0,0 0 0 15,0 0 35-15,0 0 4 0,0 0 1 0,0 0 0 16,0 0-16-16,0 0-2 0,4 0-1 0,9 0 0 16,5 4 14-16,3-4 2 0,1 0 1 0,4 4 0 15,4-4-10-15,4 4-1 0,-4 0-1 0,1-4 0 16,-1 4-13-16,0-4-2 0,0 3-1 0,-8 1 0 15,-1 0-10-15,-4-4 0 0,1 0 0 0,-6 0-11 16,1 0-17-16,-4 4-3 0,0 0-1 0,-9-4 0 16,8 4-160-16,-8-4-32 0,0 0-6 0</inkml:trace>
          <inkml:trace contextRef="#ctx0" brushRef="#br0" timeOffset="12533.8855">14140 10599 2559 0,'0'0'56'0,"0"0"12"0,8 0 3 0,10-4 1 0,-6 0-58 0,6 0-14 15,8 1 0-15,-1-1 0 0,-3-4 41 0,8 4 6 16,0-3 1-16,13-1 0 0,-4 0-13 0,0 4-3 16,4-3 0-16,0 3 0 0,0 0-23 0,-4-4-9 0,0 5 0 0,-5-1 9 31,5 4-34-31,-9 0-7 0,0 0-2 0,1 0-793 0,-1 0-158 0</inkml:trace>
        </inkml:traceGroup>
        <inkml:traceGroup>
          <inkml:annotationXML>
            <emma:emma xmlns:emma="http://www.w3.org/2003/04/emma" version="1.0">
              <emma:interpretation id="{92CF863C-8254-47D5-A69E-97B992C864A2}" emma:medium="tactile" emma:mode="ink">
                <msink:context xmlns:msink="http://schemas.microsoft.com/ink/2010/main" type="inkWord" rotatedBoundingBox="15262,10008 19313,10110 19277,11513 15226,11411"/>
              </emma:interpretation>
            </emma:emma>
          </inkml:annotationXML>
          <inkml:trace contextRef="#ctx0" brushRef="#br0" timeOffset="15849.029">17996 10426 1731 0,'5'-15'38'0,"7"11"8"0,-7-3 2 0,-1-1 0 15,5 0-38-15,-5-3-10 0,5 3 0 0,-5-3 0 16,-4 3 64-16,-4 0 12 0,-1 1 1 0,1-1 1 0,0 0-10 0,-9 1-3 16,0-1 0-16,0 4 0 0,-4 4-14 0,-1 0-3 15,-3 4-1-15,4 4 0 0,-14-4-15 0,6 3-4 16,-6 5 0-16,6 3 0 0,-10 4-20 0,5 4-8 15,0 0 0-15,4 0 0 0,0 4 0 0,5 0 0 16,-5 0 0-16,4-1 0 0,1 1 0 0,12-4 0 16,-8-4 0-16,4 4 0 0,4 0 12 0,5 0 4 15,0-4 0-15,4 1 0 0,0-1 19 0,8 4 4 16,1-8 1-16,4 0 0 0,4-3-26 0,-4-5-5 16,4 1-1-16,5-4 0 0,4-4-8 0,-1-4 8 15,6-4-8-15,-1-3 8 0,0-4-8 0,0-4 0 16,-4-1 0-16,4-3 0 0,-4 4 0 0,0-4 0 0,0 0 0 15,-9 0 8-15,-4 0-8 0,0 4 8 0,0 0-8 16,-9 0 8-16,0 0-8 0,-4-4 0 0,-4 0 0 0,0 4 0 16,-5 3-24-16,0 1-1 0,-4 0 0 0,1-1 0 15,-1 5 12-15,0 3 2 0,-5 4 1 0,1 1 0 16,9 3 10-16,-14 3 0 0,5 5 0 0,0 0 0 16,-1 11 11-16,1 0-3 0,4 4 0 0,-4 8 0 15,4-1 1-15,-4 5 0 0,0-1 0 0,4 4 0 16,0 5-1-16,0-1 0 0,4 0 0 0,1 0 0 15,-1 0-8-15,5 0 0 16,4 0 0-16,-5 1 0 0,5-5 0 0,0-8 0 16,5 1 0-16,-1-4-11 0,0 0-9 0,1-8-1 15,3 0-1-15,1-11 0 16,-5-1-39-16,9 1-8 0,0-4-2 0,0 0 0 16,0-8-125-16,4 0-26 0,5-7-5 0</inkml:trace>
          <inkml:trace contextRef="#ctx0" brushRef="#br0" timeOffset="16083.3675">18341 10388 2224 0,'0'0'49'0,"0"0"11"0,0 0 1 0,0 0 1 0,0 0-50 0,-9 0-12 0,1 4 0 0,-1 4 0 16,-4 3 63-16,5 4 9 0,-1 5 3 0,0 3 0 15,-8 3-31-15,8 5-5 0,-3 0-2 0,-1 3 0 16,4 1-4-16,0-1-1 0,1 1 0 0,-5-1 0 15,8 1-20-15,-3-1-4 0,-1 0 0 0,5 1-8 16,0-1 0-16,4-3 0 0,0-4 0 0,4 0 0 16,0-8-15-16,5 0-9 0,-1 0-3 0,1-7 0 15,0 3-108-15,4-7-21 0,0-5-5 0,0 1-533 16,-1-8-106-16</inkml:trace>
          <inkml:trace contextRef="#ctx0" brushRef="#br0" timeOffset="16302.4116">18393 10603 2386 0,'0'0'52'0,"0"0"12"0,0 0 1 0,13 7 3 0,-13 1-55 0,8 3-13 16,1-3 0-16,-1 7 0 0,5 5 52 0,-8-5 7 16,8 4 1-16,-5 0 1 0,5 0-40 0,-4 4-8 15,4 0-1-15,0 0-1 0,-5 0-11 0,5 0 0 0,4-4 0 0,-8 1 0 16,4-1 0-16,-4-4 0 0,-1 0 0 0,9-3 0 31,-12-4-29-31,3 3-8 0,1-3-2 0,8-1 0 16,-13-3-142-16,9-4-29 0,-13 0-6 0,13-4-680 0</inkml:trace>
          <inkml:trace contextRef="#ctx0" brushRef="#br0" timeOffset="16520.8681">18763 10530 2350 0,'0'0'52'0,"0"0"10"0,0 0 2 0,0 0 3 16,-13 4-54-16,5-4-13 0,-5 7 0 0,0 5 0 16,-4-1 79-16,-5 5 13 0,5 7 2 0,-5-4 1 15,1 4-48-15,-1 0-10 0,-4 7-1 0,0 1-1 16,1 0-22-16,-1-1-4 0,4 1-1 0,1 0 0 16,3-1-8-16,1-3-11 0,9 0 3 0,-5 0 0 15,8-4-106-15,-8 0-21 0,13 0-4 0,0-8-1 16,0 0-78-16,13-3-16 0,-8-5-3 0</inkml:trace>
          <inkml:trace contextRef="#ctx0" brushRef="#br0" timeOffset="16724.3978">18711 11024 2023 0,'0'0'57'0,"0"0"13"0,0 0-56 0,0 0-14 15,0 0 0-15,0 0 0 0,0 0 68 0,-4 11 10 0,-4 5 2 0,3-1 1 16,5 0-46-16,-8 5-10 0,3-1-1 0,1 0-1 15,4 0 10-15,0 0 3 0,-4 0 0 0,-1-3 0 16,5-1-9-16,5 0-2 0,-1 4 0 0,5-7 0 16,-1-1-25-16,5 1 0 0,-9-4 0 0,9-5 0 31,9 5-32-31,-5-8-9 0,-8 0-2 0,4 0 0 16,0-4-52-16,0 0-10 0,0 4-3 0,4-7-534 0,0-5-107 0</inkml:trace>
          <inkml:trace contextRef="#ctx0" brushRef="#br0" timeOffset="16927.1847">18763 10783 2343 0,'17'-12'52'0,"-17"12"10"0,0 0 2 0,0 0 2 0,0 0-53 0,0 0-13 16,5 8 0-16,-5-8 0 0,4 11 40 0,0-3 4 15,1 3 2-15,-5 1 0 0,0-4-35 0,4 3-11 16,-4-3 0-16,9 3 0 0,-1 1 0 0,1-1 0 15,-9-11 0-15,4 12-12 16,9-8-41-16,-4 3-8 0,-9-7-2 0,8 4-638 16,5 0-128-16</inkml:trace>
          <inkml:trace contextRef="#ctx0" brushRef="#br0" timeOffset="17145.952">19073 10522 2418 0,'0'0'68'0,"13"-4"16"0,0 1-67 0,5 3-17 0,-6 3 0 0,6 5 0 16,-1 0 87-16,4 7 13 0,-3 0 4 0,-1 8 0 15,-4 0-63-15,4 4-12 0,-8 4-2 0,-1 3-1 16,5 5 3-16,-4-1 1 0,-9 4 0 0,4 0 0 16,-4 4-4-16,-4-4-1 0,-9 4 0 0,4 0 0 15,1-4-25-15,-1 0 0 0,-8-3 0 0,-9-1-885 16,4-4-180-16</inkml:trace>
          <inkml:trace contextRef="#ctx0" brushRef="#br0" timeOffset="13377.7314">15790 10315 1664 0,'9'-19'47'0,"-9"12"11"0,4-5-46 0,0 4-12 0,-4 1 0 0,5-1 0 16,-10-3 73-16,5-1 13 0,-4 1 2 0,0-1 1 16,-5 1 9-16,0 3 2 0,-4 4 0 0,5-3 0 15,-5 3-52-15,0-4-9 0,-4 8-3 0,4-4 0 16,-4 0-1-16,-1 4-1 0,-3 0 0 0,4 4 0 15,-5 0-13-15,5 4-2 0,-9-1-1 0,0 5 0 16,5 3-18-16,-5 4 8 0,0 0-8 0,0 4 0 16,-4 4 0-16,4 4 0 0,0 0 0 0,0 3-9 15,5 4 9-15,4 1 0 0,-1-1 0 0,5-4 0 16,5 5 0-16,-1-9 0 0,9 1 0 0,0-4 0 0,9 0 0 16,-1-8 0-16,10 0 0 0,3-4 0 0,5-3 30 0,0-5 2 15,4-3 0-15,9-4 0 0,-5-4-20 0,5-3-3 16,0-1-1-16,0-3 0 0,-1-9-8 0,1 1 0 15,0-4 0-15,0 0 0 0,-1 0 8 0,-7 0 0 16,-10 0 0-16,5 0 0 16,-4-3 0-16,3 3-8 0,-7-4 12 0,-10 0-4 0,1 4-8 0,0-4 0 15,-5 4 0-15,-8-7 0 0,-1-1 0 0,-3 8-14 16,-5 0 2-16,0 4 0 0,-4 0 12 0,-1 3-12 16,1 9 12-16,-4-1-12 0,-1 4 12 0,0 4 0 0,1 4 0 0,4 4 0 15,-9 3 0-15,13 8 0 0,-17 4 0 0,12 0-9 16,-3 8 9-16,4 3 0 0,-1 5 0 0,1-1 0 15,9 0 0-15,-10 1 9 0,5-1-1 0,5 4-8 16,-5 0 12-16,9-4-4 0,-9 1 0 0,4-1-8 16,5 0 8-16,4 1-8 0,-5-5 0 0,10 1 0 15,-1-5 0-15,0-11 0 0,-4 4-12 0,9-3 3 16,0-5-26 0,-5 4-5-16,9-4 0 0,-9-3-1 0,9-5-42 0,0-3-8 0,0 0-1 15,4-4-627-15,-4-8-125 0</inkml:trace>
          <inkml:trace contextRef="#ctx0" brushRef="#br0" timeOffset="13621.8207">16096 10243 1911 0,'0'0'42'0,"0"0"9"0,0 0 1 0,-9 3 2 0,-4 1-43 0,5 8-11 0,-5-5 0 0,0 9 0 16,0 3 60-16,0 4 11 0,4 4 1 0,-8 3 1 15,0 1-11-15,13 3-2 0,-14 1-1 0,10 3 0 16,-5-3-15-16,9 3-4 0,-5-4 0 0,5 1 0 16,4-1-24-16,0-3-6 0,0 4-1 0,0-5 0 15,0 1-9-15,4-4 0 0,0-4 0 0,1-4 0 16,3 0-12-16,1 0-8 0,4-7-2 0,0-5 0 16,-5 1-136-16,1-8-27 0,4 0-6 0,0 0-722 15</inkml:trace>
          <inkml:trace contextRef="#ctx0" brushRef="#br0" timeOffset="13824.7784">16178 10476 2280 0,'0'0'64'0,"0"0"16"0,0 0-64 0,-4 8-16 16,4 3 0-16,0 1 0 0,0 3 67 0,0 1 10 15,0-1 3-15,4 4 0 0,0 0-49 0,0 4-10 16,5-4-1-16,0 4-1 0,-1-4-19 0,1 1 0 0,0-1 0 0,3 0 0 15,1 0 0-15,0-4 0 0,5-3 0 0,-10 3 0 16,5-3-9-16,4-5-9 0,-8 1-2 0,4-4 0 31,0 0-119-31,0-4-24 0,0 0-5 0,-5-4-467 0,5-4-93 0</inkml:trace>
          <inkml:trace contextRef="#ctx0" brushRef="#br0" timeOffset="14012.4016">16518 10430 1958 0,'0'0'43'0,"0"0"9"0,-4-4 1 0,4 4 3 16,-9-3-45-16,1-1-11 0,3 8 0 0,-8 3 0 16,1 1 88-16,-1 3 15 0,0 5 3 0,0 3 1 15,-4 4-21-15,-1 0-4 0,5 0-1 0,-8 4 0 16,4 3-43-16,-1 1-9 0,-3 3-1 0,4-7-1 16,-1 4-27-16,1 0 0 0,0 3 0 0,0-3 0 15,4-5-134-15,0-3-19 0,8 0-4 0,-3-3-554 16,4-1-110-16</inkml:trace>
          <inkml:trace contextRef="#ctx0" brushRef="#br0" timeOffset="14246.8906">16484 10855 1767 0,'0'0'39'0,"0"0"8"0,0 0 1 0,0 0 2 0,13 0-40 0,-5 4-10 15,-3 4 0-15,3 0 0 0,5-1 57 0,-9 5 10 16,1-1 1-16,3 5 1 0,-3 3-7 0,3 0-2 15,-3 0 0-15,-1 0 0 0,-4 8-16 0,4 0-3 0,-4 0-1 0,-4 3 0 16,4 1-14-16,-4-4-3 0,-1 3-1 0,-3-3 0 16,3 0-7-16,-8 4-2 0,9-8 0 0,-13 0 0 15,8 0-13-15,-4-4 8 0,0-4-8 0,1 4 0 32,-1-7-28-32,0-1-11 0,0-3-2 0,4-1-1 15,-4-7-15-15,5 0-3 0,-1-3-1 0,5-5-603 0,-1 0-120 0</inkml:trace>
          <inkml:trace contextRef="#ctx0" brushRef="#br0" timeOffset="14449.9732">16449 10721 2264 0,'0'0'50'0,"9"-3"10"0,0-5 3 0,3 4 0 16,1 4-51-16,-4-4-12 0,4 4 0 0,4 0 0 15,-8 8 81-15,4-4 14 0,0 3 2 0,-5 5 1 16,5-4-58-16,-4-1-11 0,-1 1-2 0,1 3-1 0,-5 1-26 0,5-4 0 15,-9-8 8-15,4 11-8 16,-4-3-33-16,5 3-9 0,-5-11-2 0,0 0 0 16,0 0-129-16,0 0-27 0,0 0-4 0,0 0-726 15</inkml:trace>
          <inkml:trace contextRef="#ctx0" brushRef="#br0" timeOffset="14950.0053">16725 10097 2541 0,'0'0'56'0,"9"-8"11"0,-1 5 2 0,5-5 3 0,-8 0-57 0,12 4-15 16,0 1 0-16,0-1 0 0,5 0 51 0,-1 0 7 16,1 4 2-16,8 0 0 0,-13 0-16 0,5 0-4 15,4 4 0-15,0-4 0 0,-1 4-10 0,1 0-2 16,0-1-1-16,-4 1 0 0,-5 0-27 0,0 4 0 15,0-4 8-15,-4-1-8 0,0 5-17 0,0-4-6 16,-4 4-1-16,-9-8 0 16,8 3-124-16,-8-3-26 0,0 0-5 0,0 0-577 0,5 8-115 0</inkml:trace>
          <inkml:trace contextRef="#ctx0" brushRef="#br0" timeOffset="14699.889">16798 10381 2368 0,'0'0'52'0,"0"0"12"0,13-8 1 0,-8 8 1 0,7 0-53 0,-3 4-13 0,4 0 0 0,-13 3 0 15,9 1 39-15,-1 7 5 0,1 0 0 0,0 5 1 16,-1 3-5-16,-4 0 0 0,5 0-1 0,-5 3 0 16,1 5 13-16,3-4 2 0,-8 3 1 0,0 1 0 15,0 0-20-15,0-1-4 0,-8 1-1 0,-1-4 0 16,9 3-19-16,-13 1-11 0,5 0 12 0,-5-4-12 15,0-1 0-15,4-3-14 0,-8 0 1 0,4-7 0 32,4-1-41-32,1-7-8 0,-1-1-2 0,0-3 0 0,1 0-57 15,8-4-12-15,-5-8-3 0,1-3-588 0,0 3-119 0</inkml:trace>
          <inkml:trace contextRef="#ctx0" brushRef="#br0" timeOffset="15122.1206">16984 10124 2527 0,'0'0'56'0,"0"0"11"0,0 0 2 0,0 0 2 0,0 0-57 0,8 8-14 0,-8 3 0 0,5 1 0 16,-1-1 68-16,-4 8 10 0,0 0 2 0,0 4 1 15,0-4-56-15,0 4-11 0,0 0-2 0,0 0-1 16,0 4-11-16,0-4 0 0,0 0 0 0,0-4 0 16,0 0-91-16,0-3-10 0,0-1-3 0,4 0-677 15,0 1-136-15</inkml:trace>
        </inkml:traceGroup>
        <inkml:traceGroup>
          <inkml:annotationXML>
            <emma:emma xmlns:emma="http://www.w3.org/2003/04/emma" version="1.0">
              <emma:interpretation id="{FB7C6E3D-8106-4081-B32A-A94AAA346BA6}" emma:medium="tactile" emma:mode="ink">
                <msink:context xmlns:msink="http://schemas.microsoft.com/ink/2010/main" type="inkWord" rotatedBoundingBox="19790,10292 21977,10347 21942,11733 19755,11678"/>
              </emma:interpretation>
            </emma:emma>
          </inkml:annotationXML>
          <inkml:trace contextRef="#ctx0" brushRef="#br0" timeOffset="22197.9197">19784 10561 1470 0,'0'0'41'0,"0"0"11"16,0 0-42-16,0-4-10 0,0 4 0 0,0-4 0 15,0 4 54-15,0 0 9 0,0 0 1 0,0 0 1 16,9 0 22-16,-9 0 4 0,0 0 1 0,0 0 0 16,13 8-37-16,4-5-7 0,-4 5-2 0,4-4 0 0,1 4-10 0,7-5-3 15,-3 1 0-15,4 4 0 0,-5-4 7 0,5-1 2 16,4 1 0-16,-4-4 0 0,0 4-17 0,0-4-3 15,-4 4-1-15,8-4 0 0,-17 0-13 0,12 0-8 16,-7 0 8-16,-5 0-8 0,0 0-10 0,-1 0-6 16,-7 0-2-16,-5 0 0 15,0 0-131-15,0 0-27 0,0 0-4 0</inkml:trace>
          <inkml:trace contextRef="#ctx0" brushRef="#br0" timeOffset="22385.7671">19789 10771 2098 0,'0'0'46'0,"0"0"10"0,0 0 1 0,17 4 3 0,0 0-48 0,0-4-12 0,5 4 0 0,4 0 0 16,-5-4 35-16,5 3 5 0,0 1 0 0,0 0 1 16,4-4-16-16,5 0-3 0,-1 0-1 0,1 0 0 15,3 0-21-15,-3 4 0 0,4-4 0 0,-9 0-687 16,8 0-137-16</inkml:trace>
          <inkml:trace contextRef="#ctx0" brushRef="#br0" timeOffset="23073.1694">20909 10407 1864 0,'0'0'41'0,"0"0"9"0,0 0 2 0,0 0 0 0,0 0-42 0,0 0-10 0,0 0 0 0,0 0 0 16,0 0 30-16,0 0 4 0,0 0 1 0,-4 12 0 15,4-1-27-15,4 1-8 0,-4-1 0 0,4 5 0 16,1 7 9-16,-1 0-9 0,-4 3 0 0,4 5 9 16,1-4 13-16,3 3 2 0,-8 1 1 0,0 4 0 15,-8 3 13-15,3-4 2 0,1-7 1 0,0 4 0 0,-5-1-41 16,5 5 0-16,-1-4 0 0,-3-5-11 0,3-3 11 0,1 0 0 15,-4 0 10-15,3-4-10 0,1-3 10 0,-5-1-10 16,5-3 10-16,0-5-10 0,4-7 12 0,0 0-4 16,0 0-8-16,0 0 12 0,0 0 1 0,0-7 0 15,4-5 0-15,0-3 0 0,1-1 2 0,3-7 0 16,5-3 0-16,4 3 0 0,-4 0 3 0,5 0 1 16,7 0 0-16,-12-4 0 0,13 0 8 0,-9 4 1 15,5-4 1-15,0 4 0 0,3 4 11 0,1 4 1 16,-4-4 1-16,-5 3 0 0,5 5-27 0,-1-1-6 15,-8 5-1-15,4-1 0 0,-12 0-8 0,8 5 0 16,-13 3-12-16,0 0 12 16,0 0-54-16,0 0-3 0,0 0-1 0,0 0 0 15,0 0-143-15,0 0-29 0,0 0-6 0</inkml:trace>
          <inkml:trace contextRef="#ctx0" brushRef="#br0" timeOffset="23292.1277">20982 10852 1821 0,'0'0'40'0,"0"0"8"0,0 0 1 0,0 0 3 15,5 7-41-15,-5-7-11 0,8 12 0 0,-8-1 0 16,0 1 76-16,5-1 14 0,3 1 2 0,-8 3 1 16,0 0-44-16,4-3-9 0,1 3-1 0,12-3-1 15,-13 7-10-15,9-4-3 0,-8 0 0 0,7-7 0 16,1 7-25-16,0-3 8 0,0-1-8 0,-8-3 0 0,3 0 0 0,-8-8-9 15,0 0 0-15,13 4-694 16,-13-4-138-16</inkml:trace>
          <inkml:trace contextRef="#ctx0" brushRef="#br0" timeOffset="23685.0888">21331 11288 1960 0,'0'0'56'0,"0"0"11"15,5-4-54-15,-5 4-13 0,0 0 0 0,0 0 0 16,0 0 36-16,0 0 4 0,0 0 0 0,0 0 1 16,0 0-3-16,8 12-1 0,1-4 0 0,-5 3 0 15,0 4-16-15,5 1-3 0,-5-1-1 0,5 4 0 0,0 0 7 16,-5 4 2-16,9-4 0 0,-13 4 0 0,4-3 4 16,-4 3 1-16,0-4 0 0,0 0 0 0,-4 0-5 0,4 0-1 15,0 0 0-15,-9 0 0 0,1-3-5 0,-1-1-2 16,0 0 0-16,-4-3 0 0,5-1-10 0,-9 1-8 15,4-8 12-15,4 3-12 16,-12-3-15-16,8-4-9 0,-5-4-3 0,5-3-731 16,1-1-146-16</inkml:trace>
          <inkml:trace contextRef="#ctx0" brushRef="#br0" timeOffset="23856.8969">21288 11005 2156 0,'0'0'48'0,"0"0"9"0,0 0 3 0,13 0 0 0,0 0-48 0,-4 0-12 0,4 0 0 0,-9 0 0 16,9 7 67-16,-5 1 11 0,1-4 2 0,-9 4 1 16,9 3-37-16,-1-3-8 0,1-1-2 0,4 9 0 15,-13-5-34-15,4 1 0 0,9-1 0 0,-4 5-12 32,-5-1-104-32,9-4-20 0,0 5-4 0,-4-5-530 0,-1 1-106 0</inkml:trace>
          <inkml:trace contextRef="#ctx0" brushRef="#br0" timeOffset="24044.8081">21749 11353 1646 0,'0'0'47'0,"0"0"9"15,0 0-44-15,-4 8-12 0,-9 4 0 0,9-5 0 0,-5 5 112 0,5 3 21 16,0 0 4-16,-5 4 1 0,5-3-56 0,-1-1-11 16,5 4-3-16,0-3 0 0,5 3-47 0,-5-8-9 15,0 5-3-15,4-5 0 0,5 1-9 0,-1-5 10 16,5 1-10-16,0-4 10 0,4 0-10 0,5-1 0 15,-5-3-12-15,-4-7-691 16,13 3-137-16</inkml:trace>
          <inkml:trace contextRef="#ctx0" brushRef="#br0" timeOffset="24216.336">21960 11024 2257 0,'0'0'49'0,"0"0"11"0,0 0 1 0,0 0 3 0,-4 11-51 0,0-3-13 0,4 4 0 0,0-1 0 16,0 4 0-16,-9-7 0 0,5 4 0 0,4-1 0 31,-4 1-98-31,4-5-16 0,0 5-3 0,-5-5-479 0,5-7-95 0</inkml:trace>
          <inkml:trace contextRef="#ctx0" brushRef="#br0" timeOffset="24997.656">20827 10419 914 0,'0'0'25'0,"0"0"7"0,4-8-32 0,1 4 0 0,-5 4 0 0,8-7 0 15,-8-1 101-15,0 8 14 0,0-8 2 0,0 1 1 16,5-5-12-16,-5 1-2 0,0 3-1 0,0 0 0 15,0 5-11-15,4-5-3 0,-4 0 0 0,0 8 0 16,0 0-9-16,0 0-1 0,0 0-1 0,0 0 0 16,0 0-32-16,0 0-6 0,0 0-2 0,0 0 0 15,0 0-13-15,0 0-2 0,0 0-1 0,0 0 0 16,0 0-8-16,0 0-2 0,0 0 0 0,0 0 0 16,0 12-2-16,-4-1-1 0,4 1 0 0,0 3 0 15,-5-3-1-15,5 3-8 0,5 0 12 0,-5 0-4 0,0 1-8 0,0 3 12 16,0 0-12-16,0 0 12 0,0 8-12 0,0 0 0 15,4 0 9-15,-4 3-9 0,0 1 0 0,0 3 9 16,-4 1-9-16,4-1 0 0,0 1 12 0,-5 3-4 16,5 4 0-16,0 0-8 0,-8-3 16 0,3 3-3 15,1-8-1-15,4 5 0 0,0-1 5 0,-8-4 1 16,8-3 0-16,-5 4 0 0,5-9 1 0,-4 1 0 16,4 0 0-16,0-4 0 0,4-4 9 0,-8 0 1 15,4 0 1-15,4-7 0 0,1 3-18 0,-5-3-3 16,0-1-1-16,0-3 0 0,0-8-8 0,0 0 10 0,0 0-10 0,0 0 10 15,0 0-10-15,0 0 0 0,0 0 9 0,-5-12-9 32,1 1-36-32,4-1-11 0,0-3-2 0,0 0-1 15,0-4-22-15,0 3-4 0,0-3 0 0,0 4-1 16,0-4-3-16,0 3 0 0,0 1 0 0,4 0 0 16,1-1-40-16,3 5-9 0,-8-4-2 0,0-1-460 0,0 5-92 0</inkml:trace>
          <inkml:trace contextRef="#ctx0" brushRef="#br0" timeOffset="25278.9367">20801 11055 1190 0,'0'0'33'0,"0"0"9"0,0 0-34 0,0 0-8 0,0 0 0 0,0 0 0 16,0 0 112-16,0 0 20 0,0 0 4 0,0 0 0 16,0 0-24-16,0 0-4 0,0 0-2 0,-4-4 0 15,4-4-18-15,0 8-3 0,0 0-1 0,0 0 0 16,0-4-36-16,9 0-7 0,-5-3-1 0,0 3-1 0,9 0-15 0,-9 0-4 16,9-7 0-16,0 3 0 15,0-3 2-15,4 3 0 0,5-7 0 0,0-1 0 0,3 1 5 0,-3-4 1 16,4 4 0-16,4-5 0 0,9-3 4 0,0-3 2 15,-5 3 0-15,5-4 0 0,-5 0-3 0,5 4-1 16,-4-4 0-16,-5 4 0 0,0 0-7 0,-4 4-2 16,4 0 0-16,-13 0 0 0,0 4-7 0,-4 3-2 15,0 1 0-15,0-1 0 0,-9 1-12 0,1 3 8 16,-5 8-8-16,0 0 0 0,-5-8-8 0,5 8-8 16,-4-4-2-16,-4 4 0 15,-1 0-46-15,-4 4-8 0,4 0-3 0,1 4 0 16,-1-4-101-16,-4 3-21 0,9 5-4 0,-13-1-491 15,4 1-97-15</inkml:trace>
          <inkml:trace contextRef="#ctx0" brushRef="#br0" timeOffset="25622.7334">20849 10978 1569 0,'0'0'34'0,"0"0"7"0,0 0 2 0,0 0 2 16,0 0-36-16,0 0-9 0,0 0 0 0,0 0 0 16,0 0 84-16,0 0 16 0,0 0 2 0,0 0 1 15,0 0-42-15,0 0-8 0,0 0-1 0,0 0-1 0,0 0-3 0,8 15-1 16,1 1 0-16,0-1 0 0,-1 0 11 0,9 1 2 15,-4-1 1-15,5 4 0 0,-5 0-6 0,8 0-2 16,-4 1 0-16,5-1 0 0,-5 0-7 0,0 0-2 16,5 0 0-16,-1 4 0 0,5-8-10 0,-13 5-2 15,13-1-1-15,-9-4 0 0,-4 0-23 0,4 1-8 16,-4-5 0-16,0 1 9 0,0-1-9 0,0-3 0 16,-9 0 0-16,-4-8-879 15,0 0-182-15</inkml:trace>
        </inkml:traceGroup>
      </inkml:traceGroup>
    </inkml:traceGroup>
    <inkml:traceGroup>
      <inkml:annotationXML>
        <emma:emma xmlns:emma="http://www.w3.org/2003/04/emma" version="1.0">
          <emma:interpretation id="{67EBC808-6AAE-4D1E-A055-3ED0A87AD4F3}" emma:medium="tactile" emma:mode="ink">
            <msink:context xmlns:msink="http://schemas.microsoft.com/ink/2010/main" type="paragraph" rotatedBoundingBox="9922,11104 24159,12225 24014,14066 9777,12945" alignmentLevel="2"/>
          </emma:interpretation>
        </emma:emma>
      </inkml:annotationXML>
      <inkml:traceGroup>
        <inkml:annotationXML>
          <emma:emma xmlns:emma="http://www.w3.org/2003/04/emma" version="1.0">
            <emma:interpretation id="{024A3088-939B-4325-A749-6E3C95EA39D2}" emma:medium="tactile" emma:mode="ink">
              <msink:context xmlns:msink="http://schemas.microsoft.com/ink/2010/main" type="inkBullet" rotatedBoundingBox="9868,11790 10878,11870 10808,12752 9798,12673"/>
            </emma:interpretation>
          </emma:emma>
        </inkml:annotationXML>
        <inkml:trace contextRef="#ctx0" brushRef="#br0" timeOffset="29701.2762">10089 12050 1612 0,'0'0'36'0,"9"-3"7"0,0-5 1 0,3 4 1 0,6 0-36 0,3 0-9 0,-3-3 0 0,7 7 0 16,1 0 27-16,-9 4 3 0,1-1 1 0,3 1 0 15,-12 0-15-15,4 8-4 0,-9-1 0 0,9 4 0 16,-13 5 2-16,-9-1 0 0,5 4 0 0,-5 4 0 16,-3-1-14-16,-6 5 0 0,-3-4 0 0,4 0-10 15,-1-1 10-15,1-3 0 0,-4 0 0 0,8-3 0 16,0-1 0-16,0-4 9 0,8 0-9 0,-3-7 0 16,-1 3 25-16,9-11-1 0,0 8-1 0,0-8 0 15,0 0 1-15,17 8 0 0,-8-8 0 0,8 0 0 16,1 0-8-16,-1 0-2 0,4-8 0 0,5 4 0 15,-4-3-14-15,8-1 9 0,0-4-9 0,-4 1 8 16,4 0-8-16,-13-1 0 0,9-3 0 0,4 3-11 16,-17 1-35-16,4-1-7 0,1-3-2 0,-5 3-517 15,0-3-103-15</inkml:trace>
        <inkml:trace contextRef="#ctx0" brushRef="#br0" timeOffset="30045.0377">10176 11817 1496 0,'0'0'42'0,"-13"0"10"0,0-4-41 0,-5 4-11 15,1 4 0-15,-9 0 0 0,13 3 44 0,-17 1 8 16,4 7 0-16,1 4 1 0,3 8-22 0,-4 0-5 0,-4 11-1 0,8 4 0 16,5 1-4-16,9 6-1 0,-10 5 0 0,5 0 0 15,5 3-11-15,8-3-9 0,0-1 12 0,8-7-12 16,5 0 40-16,5-4 0 0,-1 1 1 0,9-9 0 15,8-3 0-15,1-1 0 0,3-11 0 0,5 1 0 16,9-5-3-16,-4-7-1 0,3-5 0 0,1-6 0 16,4-5-5-16,0-7 0 0,0-1-1 0,0-3 0 15,0-4 8-15,-9-4 1 0,1-3 1 0,-9 3 0 16,-1 0 1-16,-3-4 0 0,-14-3 0 0,1 3 0 16,0 1-2-16,-5-5-1 0,-9 5 0 0,-8-5 0 15,0-3-18-15,0 7-3 0,-8-3-1 0,-1 3 0 16,-4 4-17-16,-4 0 0 0,0 1 0 0,-5 3 0 15,-4 3-76-15,-4 5-23 0,0 4-4 16,0 3-682-16,0 0-137 0</inkml:trace>
      </inkml:traceGroup>
      <inkml:traceGroup>
        <inkml:annotationXML>
          <emma:emma xmlns:emma="http://www.w3.org/2003/04/emma" version="1.0">
            <emma:interpretation id="{F62FE914-7459-4B20-8AAE-BD274B823DEE}" emma:medium="tactile" emma:mode="ink">
              <msink:context xmlns:msink="http://schemas.microsoft.com/ink/2010/main" type="line" rotatedBoundingBox="11618,11237 24159,12225 24014,14066 11473,13079"/>
            </emma:interpretation>
          </emma:emma>
        </inkml:annotationXML>
        <inkml:traceGroup>
          <inkml:annotationXML>
            <emma:emma xmlns:emma="http://www.w3.org/2003/04/emma" version="1.0">
              <emma:interpretation id="{71C090FD-2A6C-4FE1-A1EB-3BFB01F8FC71}" emma:medium="tactile" emma:mode="ink">
                <msink:context xmlns:msink="http://schemas.microsoft.com/ink/2010/main" type="inkWord" rotatedBoundingBox="11585,11657 14784,11908 14675,13295 11476,13043"/>
              </emma:interpretation>
            </emma:emma>
          </inkml:annotationXML>
          <inkml:trace contextRef="#ctx0" brushRef="#br0" timeOffset="33605.7909">11636 11798 1548 0,'0'0'34'0,"0"0"7"0,-8-8 2 0,3 4 0 0,5 4-35 0,0-7-8 0,0 3 0 0,0 4 0 16,-8-4 57-16,8 4 10 0,0 0 1 0,0 0 1 15,0 0-5-15,0 0 0 0,13 0-1 0,4 4 0 16,9-4-18-16,0 4-3 0,12-4-1 0,-3 3 0 15,-14-3-1-15,10 4 0 0,7 0 0 0,5-4 0 16,-8 0-15-16,-1 0-3 0,1 4-1 0,-5-4 0 16,9 4-11-16,-9-4-2 0,-13 0-8 0,5 0 12 15,4 4-24-15,-14-1-4 0,-12-3-2 0,0 0 0 16,0 0-126-16,0 0-26 0,0 0-5 0</inkml:trace>
          <inkml:trace contextRef="#ctx0" brushRef="#br0" timeOffset="34021.857">11563 11943 1501 0,'0'0'32'0,"0"0"8"0,0 0 0 0,0 0 4 0,0 0-36 16,0 0-8-16,0 0 0 0,0 0 0 0,9 4 41 0,8 0 7 16,0-4 0-16,13 0 1 0,9 0-5 0,-5 4-2 0,-8-4 0 0,4 4 0 15,18-4-12-15,-1 0-2 0,-17 3-1 0,5 1 0 16,-5 0 14-16,5 0 3 0,-5 4 1 0,-4-1 0 15,-9 1-14-15,-4 3-3 0,8-3-1 0,-3 3 0 16,-10 1-19-16,-4-1-8 0,1 1 8 0,3 7-8 16,-8 0 12-16,0-3-2 0,-17 3-1 0,4-4 0 15,9 4-9-15,-13-3 0 0,-9-1-10 0,0-4 10 16,4 5-16-16,-3-5 4 0,-1 4 0 0,-4-3 0 16,-5-4 12-16,14-1-12 0,3 5 12 0,-8-8-12 15,-8-1 12-15,8 5 0 0,17-4 0 0,1 0 0 16,-5 0 0-16,0-1 0 0,0 1 12 0,13-4-12 15,0 0 19-15,0 0-3 0,-9 0-1 0,9 0 0 16,18 0 3-16,-10 4 1 0,-8-4 0 0,13 0 0 16,-4 0 13-16,8-4 2 0,9 4 1 0,-4 0 0 0,-14-4 2 0,9 4 1 15,14-3 0-15,-6 3 0 16,-7 0-19-16,7-4-4 0,1 4-1 0,-4-4 0 16,4 4-14-16,-9 0 0 0,-4 0 8 0,0 0-8 31,8 0-26-31,-12 0-8 0,-9 0-2 0,0 0 0 0,9 8-143 15,-9-8-29-15,0 0-5 0</inkml:trace>
          <inkml:trace contextRef="#ctx0" brushRef="#br0" timeOffset="34334.3923">11572 12878 1677 0,'0'0'36'0,"8"-4"8"0,1 0 2 0,8 0 2 0,9-3-38 16,-5-1-10-16,-12 0 0 0,13-3 0 0,8 3 25 0,-9 0 3 16,-3 1 1-16,-6-1 0 0,6 8-1 0,-5 0 0 15,4 0 0-15,-8 4 0 0,-9-4 9 0,0 0 2 16,12 8 0-16,-3 3 0 0,-9 4-15 0,-4-3-2 16,8 3-1-16,5 1 0 0,-1-1 7 0,-8-4 2 15,0 5 0-15,5-9 0 0,8 5-8 0,-13-12-2 16,0 0 0-16,8 11 0 0,5 1-10 0,-13-12-2 15,0 0-8-15,0 0 12 0,0 0-12 0,0 0 0 16,17-4 8-16,-8 4-8 16,-9 0-28-16,9-4-9 0,3-3-2 0,-7-1 0 15,-5 0-45-15,0-3-8 0,4 3-3 0,0-3-775 0</inkml:trace>
          <inkml:trace contextRef="#ctx0" brushRef="#br0" timeOffset="34490.656">11834 12564 1836 0,'-8'4'40'16,"8"-4"9"-16,0 0 2 0,0 0 0 0,0 0-41 0,0 0-10 0,-4 7 0 0,4-7 0 16,12 8 70-16,-3 3 12 0,-13 1 2 0,4-5 1 15,4 5-42-15,0-1-9 0,9 1-2 0,-13-1 0 16,-13-3-44-16,18 4-10 0,8-9-2 0,0 1 0 16,-13-4-98-16,4 8-20 0,13-12-4 0</inkml:trace>
          <inkml:trace contextRef="#ctx0" brushRef="#br0" timeOffset="34756.326">12425 11817 1854 0,'0'0'40'0,"0"0"9"0,8-8 2 0,1 1 1 0,8 3-41 0,5 0-11 0,-1 4 0 0,5-4 0 16,4 4 92-16,0 4 16 0,-4-4 3 0,5 0 1 16,7 0-30-16,-8-4-6 0,5 4 0 0,-1 0-1 15,1-4-18-15,-5 4-3 0,5-4-1 0,-1 4 0 16,-4-3-40-16,0 3-13 0,-4 0 8 0,-4 0-8 16,-1-4-8-16,-4 4-6 0,1 0-1 0,-14 0 0 31,-4 0-116-31,0 0-23 0,0 0-5 0,0 0-537 0,0 0-108 0</inkml:trace>
          <inkml:trace contextRef="#ctx0" brushRef="#br0" timeOffset="35131.3528">12610 11882 1890 0,'0'0'41'0,"0"0"9"0,0 0 2 0,17 4 1 15,-4-4-42-15,0 7-11 0,0-7 0 0,-9 4 0 0,9 0 54 0,0 0 9 16,0-4 1-16,0 8 1 0,0-5-35 0,-4 1-7 15,8 4-2-15,-13 0 0 0,9-1-11 0,-9 1-2 16,1 3-8-16,-5 5 12 0,0-1-1 0,0 0-1 16,-9 1 0-16,9 3 0 0,-13 4-1 0,9 0 0 15,-18 0 0-15,9-4 0 0,0 4-9 0,-4 0 0 16,4-4 0-16,-4 0 0 0,-4-4 0 0,3 1 0 16,10-1 0-16,-1 0 0 0,-13 1 0 0,10-9 0 15,12-7 0-15,0 12 0 0,-5-4 0 0,5-8 8 16,0 0-8-16,0 0 0 0,13 7 28 0,0 1 1 15,-13-8 0-15,13 8 0 0,9-5 28 0,-1-3 6 0,-4 0 1 16,5 0 0-16,-1 0-12 0,5-3-3 0,0-1 0 0,0-4 0 16,0 4-21-16,0 0-5 0,4 1-1 0,-9-1 0 15,5 0-13-15,0-4-9 0,-9 4 12 0,5 1-12 16,-5-1 0-16,0 4 0 0,-4-4-12 0,-4 4 3 31,4 0-84-31,-5 4-17 0,-8-4-3 0,0 0-1 16,0 0-78-16,0 7-15 0,0 5-3 0</inkml:trace>
          <inkml:trace contextRef="#ctx0" brushRef="#br0" timeOffset="35371.2653">12683 12686 1825 0,'0'0'52'0,"0"0"11"15,0 0-51-15,5 12-12 0,8-5 0 0,-5 1 0 0,5 0 14 0,-4 3 0 16,-1 1 0-16,5 3 0 0,0 0 22 0,0 1 4 15,-9 3 0-15,9 0 1 0,-4 0-1 0,4 0-1 0,-13 0 0 0,4 4 0 16,0-7 2-16,-4 3 1 0,9 0 0 0,-18 0 0 16,9 0-2-16,-4-3-1 0,0 3 0 0,4-4 0 15,-13 0-19-15,4-3-3 0,1 3-1 0,-1 1 0 16,0-5-25-16,1 1-6 0,-9-9-1 0,8 5-700 16,0-8-140-16</inkml:trace>
          <inkml:trace contextRef="#ctx0" brushRef="#br0" timeOffset="35527.5758">12657 12472 1974 0,'0'0'56'0,"0"0"12"16,9-4-54-16,-9 4-14 0,4-4 0 0,9 4 0 16,-4-4 76-16,0 4 12 0,3 4 2 0,1 0 1 15,-4-4-31-15,0 8-7 0,8-5-1 0,-9 5 0 0,1 4-44 0,4-1-8 16,-4-3 0-16,8 3-719 15,-13-3-138-15</inkml:trace>
          <inkml:trace contextRef="#ctx0" brushRef="#br0" timeOffset="36668.4038">13838 11939 1692 0,'0'0'37'0,"0"0"8"0,9 4 2 0,-1 4 0 0,-8 0-38 0,5-1-9 15,3 5 0-15,-3 3 0 0,-1 0 55 0,-8 4 9 16,4 12 1-16,-5 0 1 0,5-1-25 0,-8 1-5 16,-5 4 0-16,-5-5-1 0,10 5-9 0,-5-1-2 0,-4 1 0 0,-1-5 0 15,-7 1 5-15,3-4 1 0,5-1 0 0,-5 1 0 16,1-4-8-16,-1 0-2 0,1-4 0 0,3-3 0 16,1-1-11-16,0 0-9 0,0-3 12 0,-1-4-12 15,10-1 0-15,-9 1 0 0,-1-4 0 0,10-1-12 31,-5-6-24-31,0-5-5 0,9 0-1 0,-9 1 0 16,4-5-8-16,5-7-2 0,-1 4 0 0,1-4 0 0,4-1 19 16,0 1 3-16,4 0 1 0,-4 4 0 0,5-1 48 0,3-3 9 0,1 8 3 0,0-4 0 15,-1 7 33-15,1 0 6 0,4 4 2 0,-5 1 0 16,10 3-8-16,-18 0 0 0,8 3-1 0,-8-3 0 16,17 8-9-16,-4 0-2 0,5 3 0 0,-1 1 0 15,-9-5-22-15,5 5-5 0,5-1-1 0,-5 1 0 16,-5-1-24-16,5 1 0 0,9-1 0 0,-18 5 0 15,5-5-108-15,4 1-23 0,-1-1-5 0,-3 1-595 16,0-1-119-16</inkml:trace>
          <inkml:trace contextRef="#ctx0" brushRef="#br0" timeOffset="36871.609">13765 12594 2026 0,'0'0'44'0,"0"0"10"0,0 0 2 0,0 12 1 0,-4-5-45 0,-1 1-12 15,5 4 0-15,-4-1 0 0,4 1 68 0,0-1 12 16,4 4 3-16,1 1 0 0,-1-1-49 0,4-3-10 0,-3 3-1 0,8 0-1 16,-5 1-22-16,10-5 0 0,-6-3 0 0,6-1 8 15,-1 1-8-15,-4 0-16 0,4-5 4 0,-4-3 0 32,4-3-16-32,1-1-4 0,-10 4-1 0,1-8 0 15,4-3-98-15,-5-5-19 0,-3 1-4 0,-1 0-691 0</inkml:trace>
          <inkml:trace contextRef="#ctx0" brushRef="#br0" timeOffset="37043.5483">13942 12253 1948 0,'0'0'55'0,"0"0"13"16,0 0-55-16,0 0-13 0,0 8 0 0,4 4 0 16,-4-5 42-16,4 5 6 0,-4-1 0 0,4 5 1 15,-4-1-13-15,0 4-4 0,0-4 0 0,0 5 0 16,5-5-32-16,-5 4 0 0,0-4 0 0,4 1-12 15,0-5-40-15,1 4-8 0,-5-7-2 0,4 4-831 16</inkml:trace>
          <inkml:trace contextRef="#ctx0" brushRef="#br0" timeOffset="37434.0271">14484 11974 2026 0,'0'0'44'0,"0"0"10"0,0 0 2 0,0 0 1 0,0 0-45 0,0 0-12 16,5 15 0-16,-1 0 0 0,-4-3 56 0,0 7 8 15,0 0 3-15,-9 0 0 0,1 4-23 0,4 0-4 0,-1 8 0 0,-8-4-1 16,0 3-15-16,0 1-2 0,0-4-1 0,1 4 0 16,-6-1-2-16,5-3-1 0,0-4 0 0,1 4 0 15,-6-8-10-15,5 4-8 0,0-8 9 0,9 1-9 16,-13-5 0-16,4 1 0 0,9-5 0 0,-1-3-10 31,-3 4-24-31,3-8-5 0,-3 0-1 0,8 0 0 16,-4-8-10-16,-1-3-2 0,1-1-1 0,0 1 0 15,4-5 7-15,0 1 2 0,0 0 0 0,4-1 0 0,0 1 35 0,1 0 9 0,3-1 0 0,1 5 0 16,-1 3 55-16,-3 4 13 0,3-3 2 0,1 3 1 16,8 4 3-16,-13 0 1 0,9 0 0 0,-4 4 0 15,4 0-14-15,4-1-2 0,-13 5-1 0,9 0 0 16,0-1-27-16,0 1-6 0,0 0-1 0,-9 3 0 15,9-3-24-15,-4 3 0 0,0-3 0 0,-1 0 0 16,5-1-124-16,-4 1-16 0,-1 0-4 0,-3-1-617 16,3-3-123-16</inkml:trace>
          <inkml:trace contextRef="#ctx0" brushRef="#br0" timeOffset="37684.0551">14596 12617 2163 0,'0'0'48'0,"0"0"9"0,0 0 3 0,0 0 0 0,5 12-48 0,-1-1-12 16,-4-3 0-16,4 3 0 0,5 5 51 0,-9-1 7 15,0 4 2-15,4 0 0 0,-4 4-42 0,0-3-8 0,0-1-2 0,0 0 0 16,0 4 20-16,0 0 4 0,-4 0 1 0,4 0 0 16,-13-4 3-16,9 4 1 0,-5-4 0 0,-4 0 0 15,5 0-21-15,-1 0-5 0,-4-3-1 0,0 3 0 16,0-8-10-16,-4 5-14 0,4-9 3 0,4 1 1 31,-8 0-108-31,4-4-22 0,5-8-4 0,-5 0-556 0,0-4-112 0</inkml:trace>
          <inkml:trace contextRef="#ctx0" brushRef="#br0" timeOffset="37840.5245">14609 12169 2306 0,'0'0'65'0,"9"-7"15"15,8 3-64-15,-8 4-16 0,-1 0 0 0,5 4 0 16,0-1 80-16,0 1 12 0,-8 8 2 0,3-1 1 16,1 1-24-16,-1 7-5 0,1-4-1 0,-5 4 0 15,1 0-89-15,3 1-17 0,-8-5-4 0,5 0-1154 16</inkml:trace>
        </inkml:traceGroup>
        <inkml:traceGroup>
          <inkml:annotationXML>
            <emma:emma xmlns:emma="http://www.w3.org/2003/04/emma" version="1.0">
              <emma:interpretation id="{A20CA83D-E9E7-4410-ABFD-063F0B53BC4D}" emma:medium="tactile" emma:mode="ink">
                <msink:context xmlns:msink="http://schemas.microsoft.com/ink/2010/main" type="inkWord" rotatedBoundingBox="15140,11515 18907,11811 18784,13381 15017,13084"/>
              </emma:interpretation>
            </emma:emma>
          </inkml:annotationXML>
          <inkml:trace contextRef="#ctx0" brushRef="#br0" timeOffset="40668.8896">15407 12177 1220 0,'0'0'27'0,"0"0"5"0,17-4 2 0,-13-7 0 0,9-1-34 0,-4 1 0 16,-1 3 0-16,1-4 0 0,4 1 125 0,-9 3 19 16,0-3 3-16,1-1 1 0,-1 5-42 0,-4-1-8 0,0-4-2 0,0 5 0 15,-4-1-14-15,4 0-3 0,-5-3-1 0,1 3 0 16,0 4-20-16,-5-3-4 0,1 3-1 0,-1 0 0 15,0 0-25-15,-4 1-6 0,5 3-1 0,-9 3 0 16,-1 1-1-16,1 0 0 0,-4 4 0 0,3 3 0 16,-3 4-32-16,-1 5-6 0,-4 3-2 0,0 3 0 15,-4 5 20-15,0 0 0 0,13 3 0 0,-5 1 0 16,5-1-13-16,0 4 1 0,4 1 0 0,4-1 0 16,1-7 12-16,3 3 0 0,1-7 0 0,4 4 0 15,9-5 0-15,-1-3 0 0,1-3 0 0,4-1 0 16,8-4 0-16,1-4 0 0,4-3 0 0,-5 0 0 15,5-8 0-15,9-4 13 0,-9 0-2 0,8-7-1 16,-4-1 10-16,0-3 1 0,1 0 1 0,-6-5 0 16,1 1-22-16,0-4-16 0,0 4 2 0,0-8 1 15,-9 0 13-15,5 1 16 0,-5-1-3 0,-9 4-1 16,5-4-12-16,-8 0 0 0,8 4 0 0,-13-4-10 16,0 4 10-16,0 4 0 0,-9 0 0 0,5 0 8 0,-9-4-18 0,4 8-3 15,-4-1-1-15,5 5 0 0,-14 3-4 0,5 1-1 16,0 7 0-16,-1 0 0 0,1 0 19 0,0 7 12 15,0 5-1-15,-1-1-1 0,1 5-10 0,0-1 0 16,-9 8 0-16,5 0 0 0,3 0 0 0,1 7 0 16,-4 1 9-16,3 0-9 0,1-1 14 0,0 1-2 15,4 3 0-15,0-3 0 0,0 0 5 0,4 3 1 16,1-7 0-16,-1 4 0 0,5-1-8 0,4-3-2 16,-4 0 0-16,-1 4 0 0,5-8-8 0,0 0 8 15,0-4-8-15,9 0 8 0,-5-4-8 0,0-3-11 16,5-1 3-16,0 1 0 15,-1-5-47-15,5 1-9 0,0-4-1 0,0-4-1 16,0 0-135-16,0-4-27 0,4-4-6 0</inkml:trace>
          <inkml:trace contextRef="#ctx0" brushRef="#br0" timeOffset="41184.4286">15898 11966 1496 0,'0'0'42'0,"0"0"10"0,0 0-41 0,0 0-11 0,0 0 0 0,-5 8 0 16,5 0 77-16,-8 3 14 0,-1 0 2 0,-4 9 1 16,5-1-14-16,-10 8-4 0,6-1 0 0,-6 5 0 15,1 4-25-15,0-1-6 0,4 4-1 0,-4 4 0 16,4 1 4-16,0-5 0 0,0 0 0 0,13 0 0 16,-13-3-12-16,9-1-3 0,-5-3 0 0,5 0 0 15,8-1-21-15,-4 1-4 0,0-4 0 0,9-4-8 31,-9-4-14-31,4 0-10 0,9-4-1 0,-13 1-1 0,4-9-54 16,-4-7-12-16,0 0-1 0,0 0-1 0,9-3-85 0,-1-5-17 0,1 0-3 16</inkml:trace>
          <inkml:trace contextRef="#ctx0" brushRef="#br0" timeOffset="41371.9846">15993 12372 2023 0,'0'0'44'0,"0"0"10"0,12 8 2 0,6 0 0 0,-10 3-44 0,5 4-12 16,4-3 0-16,-4 3 0 0,5 0 39 0,-1 1 5 16,-4 3 2-16,4 0 0 0,0 0-27 0,1 0-6 15,-6 1-1-15,1-1 0 0,0 0-12 0,-4 0 0 16,4-4 0-16,-5 1 0 16,1-5-17-16,0 1-10 0,-1-5-1 0,-8-7-1 15,0 0-135-15,0 0-28 0,0 0-4 0</inkml:trace>
          <inkml:trace contextRef="#ctx0" brushRef="#br0" timeOffset="41575.0472">16268 12196 1904 0,'0'0'42'0,"0"0"9"0,-13 0 1 0,9 0 1 0,4 0-42 0,-9 8-11 0,-3-1 0 0,-1 5 0 16,8-1 83-16,-12 5 14 0,4 7 3 0,5 0 1 15,-10 0-22-15,1 3-5 0,-4 5-1 0,3-4 0 16,-3 3-42-16,3 1-9 0,-3 0-2 0,-5-1 0 15,5 5-12-15,-5-1-8 0,8 1 8 0,-3-5-8 16,4 1-15-16,4-4-7 0,8-4-2 0,-7 0 0 16,7-4-144-16,5-4-28 0,0-3-7 0</inkml:trace>
          <inkml:trace contextRef="#ctx0" brushRef="#br0" timeOffset="41762.6473">16242 12725 1836 0,'0'0'40'0,"0"0"9"0,0 0 2 0,0 11 0 0,-4 1-41 0,0 3-10 16,4-7 0-16,-4 7 0 0,4 0 60 0,-9 0 9 15,18 1 3-15,-9-1 0 0,0 0-24 0,4-3-4 16,4-1 0-16,-3 1-1 0,8-1-34 0,-5-3-9 16,1 0 0-16,4-4 0 15,0-1-40-15,8-3-13 0,-12-3-3 0,8-1-578 16,-8 0-116-16</inkml:trace>
          <inkml:trace contextRef="#ctx0" brushRef="#br0" timeOffset="41931.9923">16492 12468 2127 0,'0'0'47'0,"0"0"9"0,0 0 3 0,0 0 1 0,0 0-48 0,0 11-12 0,0-3 0 0,0 4 0 16,-8 3 17-16,8 0 2 0,0 1 0 0,-5-5 0 15,5 8-19-15,0-3 8 0,-4-1-8 0,4 0 0 32,0-3-31-32,4-1-13 0,-4 4-2 0,0-7-579 0,0-8-116 0</inkml:trace>
          <inkml:trace contextRef="#ctx0" brushRef="#br0" timeOffset="42150.8076">16734 12276 1840 0,'0'0'52'0,"13"8"12"0,0 4-52 0,-1-1-12 15,-3 1 0-15,4 3 0 0,-4 4 59 0,4 4 9 16,-9-4 1-16,4 8 1 0,1-4-35 0,-5 4-7 16,5 0-2-16,-9-1 0 0,-9 5 0 0,5-4 0 15,0 3 0-15,-5-3 0 0,1 0-5 0,-5 4-1 16,4-4 0-16,-8-1 0 15,4 5-96-15,-4-8-19 0,4-4-4 0</inkml:trace>
          <inkml:trace contextRef="#ctx0" brushRef="#br0" timeOffset="42822.7572">16669 11710 1443 0,'0'0'32'0,"0"0"6"0,-4-8 2 0,-1 0 0 0,5 4-32 0,0 4-8 0,0 0 0 0,0 0 0 16,-8-7 84-16,16-1 16 0,-8 8 2 0,0 0 1 15,5-4-26-15,8 0-5 0,0 4 0 0,4-3-1 16,0 3-17-16,5 0-3 0,-1 0-1 0,5 0 0 15,0-4-12-15,4 4-2 0,-4 0-1 0,4 0 0 16,-8 0-22-16,3 0-4 0,1 0-1 0,-13 4 0 16,4-1-20-16,-4-3-4 0,0 4 0 0,0 0-687 15,-13-4-137-15</inkml:trace>
          <inkml:trace contextRef="#ctx0" brushRef="#br0" timeOffset="43010.2566">16854 11744 1990 0,'0'0'44'0,"0"0"8"0,5 8 3 0,-5-8 1 0,8 11-44 0,-8-3-12 16,0 3 0-16,5 1 0 0,-5 3 48 0,0-3 7 0,0 3 1 0,0 4 1 16,0-4-43-16,0 5-14 0,-5-1 8 0,5-4-8 31,0 4-41-31,0 0-12 0,0-3-3 0</inkml:trace>
          <inkml:trace contextRef="#ctx0" brushRef="#br0" timeOffset="43694.7026">17634 12280 1597 0,'13'-11'45'0,"-4"3"11"0,-5 0-45 16,5 1-11-16,-1-5 0 0,1 1 0 0,0-1 92 0,-9-3 17 15,4 4 3-15,-4-1 1 0,0 4-16 0,0-3-3 16,0 3-1-16,-4-3 0 0,4 3-26 0,-9-3-6 16,5 3-1-16,-5 0 0 0,0 4-16 0,1 1-4 15,-9-1-1-15,4 0 0 0,0 0-19 0,0 4-4 16,-4 4-1-16,-5 0 0 0,5 0-7 0,-9-1 0 16,4 5-8-16,1 4 12 0,-5 3-12 0,9-4 0 15,-13 5 0-15,4 3 0 0,-4 0 0 0,-1 8 0 0,-3 0 0 16,4-4 0-16,4 3-10 0,4 5-5 0,5-4-1 0,0 4 0 15,4-5 16-15,4 1 0 0,1 0-10 0,3-4 10 16,5 4 0-16,5-8 0 0,-5 0 0 0,8 0 8 16,5 0-8-16,5-3 0 0,3-5-10 0,5 1 10 15,0-9 0-15,4 1 0 0,-4-4 0 0,4-4 0 16,0-3 0-16,0 3 0 0,-4-8 0 0,4 1 10 16,5 0-10-16,-14-5 0 0,5 1 0 0,4 0 8 15,-8-5-8-15,-1 1 8 0,5 0-8 0,-4-4 8 16,-9 4-8-16,4-4 0 0,-8 4 9 0,-1 0-9 15,1 0 0-15,-9-4 9 0,0 3-9 0,0 1 0 16,-9 0 0-16,1 0 0 0,-1 4 0 0,-8-5 0 16,4 5-16-16,0 4 0 0,-4 3 0 0,-1-3 0 15,-3 7 16-15,-1 4 0 0,5 0 0 0,-4 0 0 16,3 4 0-16,-3 7 0 0,4-3 12 0,-1 7-12 16,-3 4 12-16,3 0-12 0,-3 4 12 0,8 0-12 15,-4 4 21-15,4 4-2 0,0 3-1 0,-4-7 0 16,8 7-18-16,-4-3 10 0,0 4-10 0,9-1 8 15,-9-3-8-15,4 3 0 0,5-3 0 0,4-1 0 16,-4 1 0-16,4-4 0 0,4 0 0 0,-4-4 0 16,4-4-32-16,9 0-9 0,-4-4-2 0,4-3 0 15,0-5-147-15,0-3-30 0,4 0-5 0</inkml:trace>
          <inkml:trace contextRef="#ctx0" brushRef="#br0" timeOffset="43937.3653">17850 12200 2030 0,'0'-12'44'0,"0"12"10"0,0 0 2 0,0 0 1 0,0 0-45 0,-5-7-12 16,-3-1 0-16,-1 8 0 0,-4-4 36 0,5 8 6 0,-10 4 1 0,10 7 0 16,-5 0-30-16,0 8-5 0,0 0-8 0,0 4 11 15,-4 4 6-15,4 3 2 0,0-3 0 0,4 3 0 16,1-3 8-16,-1 3 1 0,5 1 1 0,4-1 0 15,-9 1-17-15,5-1-4 0,8-3-8 0,5 0 12 0,-9-1-28 0,0-3-5 16,13-4-2-16,0 0-676 16,0-4-135-16</inkml:trace>
          <inkml:trace contextRef="#ctx0" brushRef="#br0" timeOffset="44359.6252">18393 12292 2242 0,'0'0'49'0,"0"0"11"0,-5 4 1 0,-12 3 3 0,4 1-52 0,5 3-12 15,-10 5 0-15,-3 3 0 0,4 0 75 0,-1 4 12 16,-3 0 2-16,4 4 1 0,-9 3-40 0,0 1-8 16,4 4-2-16,-8-1 0 0,4 0-24 0,5 1-4 15,-14 3-2-15,14 1 0 16,-5-5-40-16,0-3-8 0,9 3-2 0,-5-3 0 16,5-4-147-16,13-1-29 0,-9-6-7 0</inkml:trace>
          <inkml:trace contextRef="#ctx0" brushRef="#br0" timeOffset="44171.7385">18031 12253 2306 0,'-13'4'65'0,"13"-4"15"0,0 0-64 0,-5 12-16 0,5-1 0 0,0 1 0 15,0 7 30-15,5 0 2 0,-5 0 1 0,4 4 0 16,5 0-5-16,-5-4-2 0,0 0 0 0,5 4 0 16,0 0-18-16,3-3-8 0,-7-1 0 0,8 4 8 15,-5-8-8-15,5 0 0 0,4 1 0 0,-12-5-11 16,8 1-32-16,-5-1-6 0,5-3-2 0,-4-4 0 15,-1-1-113-15,-8-3-22 0,18-3-5 0</inkml:trace>
          <inkml:trace contextRef="#ctx0" brushRef="#br0" timeOffset="44609.3187">18315 12832 1664 0,'0'0'47'0,"0"0"11"0,0 0-46 0,0 0-12 0,0 0 0 0,0 0 0 16,0 0 43-16,0 0 6 0,9 7 2 0,-1 5 0 15,-8-1-1-15,9 1 0 0,0 3 0 0,-5 1 0 16,0-1-2-16,0 4-1 0,1 0 0 0,-1 0 0 15,-4 4-16-15,4-4-3 0,-4 4-1 0,0 0 0 16,-4-3-2-16,4-1 0 0,-9 0 0 0,5 0 0 16,-4 0-9-16,-1 0-1 0,0 1-1 0,-8-1 0 15,4 0-14-15,-4 4 9 0,8-8-9 0,-12 0 8 16,4-3-44-16,4 3-10 0,-5-7-2 0,10-4-631 16,-10 0-126-16</inkml:trace>
          <inkml:trace contextRef="#ctx0" brushRef="#br0" timeOffset="44796.831">18324 12583 2243 0,'0'0'64'0,"0"0"13"0,13 0-61 0,0 4-16 16,-1 3 0-16,1-3 0 0,0 4 41 0,5-1 6 15,-14 1 1-15,9 4 0 0,-5-1-30 0,5 4-6 16,-8-3 0-16,8-1-1 15,-13 5-51-15,4-5-11 0,-4 1-1 0,4-5-1 16,0 5-40-16,-4-12-8 0,0 0-2 0</inkml:trace>
          <inkml:trace contextRef="#ctx0" brushRef="#br0" timeOffset="45046.8696">18668 12246 2095 0,'0'0'46'0,"0"0"10"0,0-4 1 0,13 4 2 16,-4 4-47-16,8 3-12 0,-13-3 0 0,9 8 0 15,0-1 0-15,0 8 0 0,0 1 0 0,4 3 0 16,-8 3 10-16,0 5-10 0,4 3 12 0,-5-3-12 16,-3 4 38-16,-1-1 1 0,0 8 0 0,0 0 0 0,1 0 16 0,-10 4 3 15,1 0 1-15,0 0 0 0,0 0-22 0,-9 0-4 16,0 0-1-16,0-4 0 0,-4-3-32 0,-1-5 0 15,1-3 0-15,0-1-760 16,-5-7-160-16</inkml:trace>
        </inkml:traceGroup>
        <inkml:traceGroup>
          <inkml:annotationXML>
            <emma:emma xmlns:emma="http://www.w3.org/2003/04/emma" version="1.0">
              <emma:interpretation id="{5B9777E5-B406-4F1E-BD4B-EF79DABEBD89}" emma:medium="tactile" emma:mode="ink">
                <msink:context xmlns:msink="http://schemas.microsoft.com/ink/2010/main" type="inkWord" rotatedBoundingBox="19550,12124 24139,12485 24014,14066 19426,13705"/>
              </emma:interpretation>
            </emma:emma>
          </inkml:annotationXML>
          <inkml:trace contextRef="#ctx0" brushRef="#br0" timeOffset="45828.5885">19496 12820 2476 0,'0'0'55'0,"0"0"11"0,0 0 2 0,17 0 1 15,-8-4-55-15,3 4-14 0,6 0 0 0,-1 0 0 16,5 0 44-16,3 0 5 0,6 0 2 0,3 0 0 0,-4 0-24 0,9 0-5 15,4-3-1-15,-4 3 0 0,4-4-21 0,-4 4 0 16,4-4 0-16,0 4 0 16,-4-4-56-16,-1 4-8 0,-3 0-3 0,4 0-1079 15</inkml:trace>
          <inkml:trace contextRef="#ctx0" brushRef="#br0" timeOffset="45625.0603">19552 12529 2340 0,'0'0'52'0,"0"0"10"0,0 0 2 0,0 0 1 0,0 0-52 0,0 0-13 16,0 0 0-16,0 0 0 0,0 0 58 0,8-4 9 15,1 1 1-15,4 3 1 0,0 0-38 0,4 0-8 16,5-4-2-16,8 4 0 0,-9 0 11 0,14 0 3 0,-9-4 0 0,8 4 0 16,1 4-15-16,-14-4-4 0,5 0 0 0,0 0 0 15,4 0-16-15,-4 4 0 0,-9-1 0 0,5-3 0 32,-5 4-30-32,0 0-10 0,-4 4-1 0,0-4-778 0,-13-4-155 0</inkml:trace>
          <inkml:trace contextRef="#ctx0" brushRef="#br0" timeOffset="50651.7365">23365 13012 1526 0,'17'-12'43'0,"-4"9"10"0,-4-1-42 0,4-4-11 15,-5 4 0-15,1-3 0 0,4-1 68 0,-9 4 11 16,1-7 2-16,-5 11 1 0,4-8 2 0,-8 0 0 15,-1 1 0-15,1-1 0 0,-5 0-26 0,-4 1-5 0,1 3-1 0,-6-4 0 16,1 8-12-16,-4-4-4 0,3 0 0 0,-12 4 0 16,4 4-6-16,-4 0-2 0,-4 4 0 0,-1 3 0 15,1 1-16-15,-1 7-3 0,-4 0-1 0,5 4 0 16,-1 0-8-16,10-4 8 0,-1 0-8 0,0 8 8 16,4-4 3-16,5 4 0 0,-9-8 0 0,13 8 0 15,-4-8-2-15,4 12 0 0,9-5 0 0,0-3 0 16,8 0 19-16,0-3 3 0,5-1 1 0,4-8 0 15,4 5-20-15,0-9-3 0,0 1-1 0,9-4 0 16,0 0-8-16,9-8 0 0,-5 0 0 0,0 0 0 16,4-7 0-16,-3-1 8 0,3-3-8 0,-4-4 8 15,-4 3-8-15,4-3 0 0,-4 0 0 0,-4 0 0 16,-5-4 0-16,4 4 0 0,-8-4 0 0,0 4 0 16,-4-4 0-16,-5 3 0 0,-4-3 0 0,0 4 0 15,0 0-16-15,-4 0-3 0,-5 0 0 0,1 0 0 0,-1 3 7 0,-4 5 0 16,4-1 1-16,-3 1 0 0,-6 3 24 0,5 4 5 15,-4 4 1-15,4 4 0 0,-4 4-19 0,-5 3 10 16,5 5-10-16,0 3 8 0,4 4 0 0,-4 4 0 16,0 3 0-16,-1 1 0 0,5 0 0 0,1 7-8 15,-1 0 12-15,0 0-4 0,4 1-8 0,0-1 0 16,1 0 0-16,3-3 0 0,1-1 0 0,4-3 0 16,0 3 0-16,0-3 0 0,4-4-12 0,1-4-2 15,3-4 0-15,-3-4 0 16,3-3-48-16,5-1-10 0,0-3-1 0,4-4-692 15,-4-4-139-15</inkml:trace>
          <inkml:trace contextRef="#ctx0" brushRef="#br0" timeOffset="50917.4936">23718 12966 2049 0,'0'0'58'0,"0"0"13"15,5-8-57-15,-5 8-14 0,0-7 0 0,0 7 0 16,0 0 48-16,0 0 8 0,0 0 0 0,-9 0 1 16,1 7-20-16,-1 1-4 0,-4 7-1 0,0 4 0 15,0-3-8-15,-4 7-3 0,4 3 0 0,-4 1 0 16,8 4 27-16,-4-4 6 0,9-4 1 0,-13 7 0 16,8 1-11-16,0 0-3 0,5-1 0 0,-5 5 0 0,1-5-33 0,8 13-8 15,-9-5 0-15,9-4 0 16,0 1-33-16,9-8-9 0,-9-4-2 0,8 0 0 15,1-4-54-15,0-8-11 0,-9-11-3 0,13 8-579 16,4-4-116-16</inkml:trace>
          <inkml:trace contextRef="#ctx0" brushRef="#br0" timeOffset="51339.312">24098 13008 2300 0,'0'0'51'0,"-5"-4"10"0,-3 4 3 0,8 0 0 15,-9 0-52-15,5 8-12 0,-13-1 0 0,4 9 0 0,0-5 67 0,0 8 10 16,-9 1 3-16,5 6 0 0,0 1-46 0,-5 4-9 15,5-4-1-15,-9 3-1 0,5 1-7 0,-5 3-2 16,4-3 0-16,5 4 0 0,0 3-14 0,-9-4 0 16,13-3 8-16,-9 0-8 15,9-5-22-15,1 5-7 0,3 0-2 0,9-8-759 16,-13 0-152-16</inkml:trace>
          <inkml:trace contextRef="#ctx0" brushRef="#br0" timeOffset="51120.8255">23839 13016 2504 0,'0'0'71'0,"0"0"16"0,0 0-70 0,0 11-17 0,0-3 0 0,0 3 0 16,0 8 36-16,0-3 3 0,9 3 1 0,-9 4 0 16,0-4-13-16,0 8-3 0,4-4 0 0,0 0 0 15,-4 0-24-15,9 0-14 0,-9 0 2 0,9-4 0 16,-5 0 12-16,5 0-11 0,-5-3 11 0,9-1-10 31,-13-4-110-31,4-3-21 0,0 0-5 0</inkml:trace>
          <inkml:trace contextRef="#ctx0" brushRef="#br0" timeOffset="49526.6246">22193 12801 2052 0,'13'-11'45'0,"-4"3"10"0,-9 4 1 0,0 4 1 0,8 0-45 0,1 0-12 0,-1 0 0 0,1 4 0 16,-5 0 27-16,1 7 3 0,-1 1 1 0,-4 3 0 15,-4 4 17-15,-1 4 4 0,1 0 1 0,0 4 0 16,-5 0-13-16,1 0-2 0,-5 3-1 0,4-3 0 15,-4 0 6-15,-4 4 1 0,4-5 0 0,0 5 0 16,-4-4-13-16,4 0-3 0,-4 3 0 0,-1-3 0 16,5-4-20-16,-4 0-8 0,9-4 0 0,-14 0 0 15,9-3 0-15,0-1 0 0,5-3 0 0,-5-5 0 16,4-3 0-16,5-4 0 0,-5-4 0 0,5-3 0 16,4-5-9-16,0-3 9 0,0-1-13 0,0-3 5 15,0-4-16-15,4 0-4 0,0 0 0 0,1 0 0 0,-5 0 28 0,4 0 0 16,5 0 0-16,-5 8 0 0,5-4 17 0,-5 4 9 15,0 3 2-15,5 1 0 0,-9 7 6 0,4-4 2 16,5 4 0-16,-9 4 0 0,0 0-1 0,0 0 0 16,8 8 0-16,10 0 0 0,-10-1-5 0,1 1-1 15,-1 3 0-15,5 1 0 0,5-4-2 0,-14 3-1 16,9 1 0-16,-5-1 0 0,1 1-26 0,4 3 0 16,-4-4 8-16,-1 1-8 15,1-1-32-15,-1 1-9 0,-3-1-2 0,8 5 0 16,-9-5-137-16,5 1-27 0,-1-1-5 0,1 1-916 0</inkml:trace>
          <inkml:trace contextRef="#ctx0" brushRef="#br0" timeOffset="49730.0245">22396 13448 2098 0,'0'0'46'0,"0"0"10"0,0 0 1 0,-9 4 3 15,5-4-48-15,-5 4-12 0,0 0 0 0,-3 7 0 16,3-3 84-16,0 4 14 0,5-1 3 0,0 1 1 15,-5 3-63-15,5 0-13 0,4-3-2 0,-5 3-1 16,5 0-23-16,5-3 8 0,-1 3-8 0,5-7 0 16,-5 3-8-16,-4-11-7 0,0 0-1 0,17 8 0 15,0-4-40-15,1-4-9 0,-10 0-2 0,10-4 0 16,3-4-25-16,-4 4-4 0,-4-3-2 0,4-1-807 16</inkml:trace>
          <inkml:trace contextRef="#ctx0" brushRef="#br0" timeOffset="49901.6366">22555 13023 2579 0,'0'0'73'0,"0"0"16"0,0 0-71 0,0 0-18 16,0 0 0-16,0 0 0 0,-4 4 20 0,4-4 0 16,0 12 0-16,-5-1 0 0,5 1-20 0,-4-1 10 15,0 4-10-15,4-3 8 0,0-1-26 0,0 1-6 0,-4-4 0 0,8 3-724 16,-4-7-144-16</inkml:trace>
          <inkml:trace contextRef="#ctx0" brushRef="#br0" timeOffset="46797.0716">20517 12280 1494 0,'0'0'32'0,"9"-7"8"0,-9-1 0 0,0 8 3 0,-9-4-35 0,9 4-8 16,9-8 0-16,-9 8 0 0,0 0 69 0,0 0 12 16,0 0 3-16,0 0 0 0,0 0-45 0,0 0-9 15,-9 8-2-15,9-8 0 0,-4 15-19 0,-1 8-9 16,5 0 8-16,-8 4-8 0,8 8 23 0,0-1-1 15,0 1 0-15,0 7 0 0,-5 4 15 0,5 4 3 16,0-1 1-16,0 9 0 0,0-1 6 0,5 4 1 16,-5-7 0-16,0 4 0 0,0-5 0 0,0-3 1 15,0-4 0-15,0 0 0 0,0 0-33 0,0-8-6 0,0 0-2 16,0 1 0-16,0-5-8 0,0-3 0 0,0-4-10 0,8-4 10 16,-8 0-11-16,0-4 11 0,5-8-12 0,-10 1 12 31,10-5-31-31,-5-7 1 0,0 0 0 0,-5 4 0 15,5-4-29-15,0 0-5 0,0 0-2 0,0 0-596 0,0 0-119 0</inkml:trace>
          <inkml:trace contextRef="#ctx0" brushRef="#br0" timeOffset="47172.2103">20599 12207 1584 0,'0'0'35'0,"0"0"7"0,0 0 2 0,0 0 0 0,0 0-36 0,0 0-8 16,0 0 0-16,-5 12 0 0,1 3 30 0,0 1 4 15,0-1 1-15,-5 4 0 0,9 0-19 0,-4 4-3 16,4 0-1-16,0 8 0 0,0-1 14 0,4 1 2 16,-4 7 1-16,0 1 0 0,9 7 15 0,-9 3 2 15,4 5 1-15,0 0 0 0,0 7-13 0,1-4-2 16,-1 1-1-16,0 3 0 0,-4-3 6 0,13-5 2 0,-13 1 0 16,0-4 0-16,5-1-13 0,-1 1-2 0,-4 0-1 0,9-4 0 15,-9-8-7-15,4 1 0 0,0-5-1 0,1-3 0 16,-5-4-6-16,4-4-1 0,-4-4 0 0,4-4 0 31,-4-3-37-31,0-12-8 0,0 0-2 0,0 0-661 0,0 0-133 0</inkml:trace>
          <inkml:trace contextRef="#ctx0" brushRef="#br0" timeOffset="48167.0971">21034 12598 1562 0,'0'0'34'0,"0"0"7"0,0 0 2 0,0-4 1 16,-13 4-35-16,13 0-9 0,0 0 0 0,0 0 0 16,13 0 75-16,4 0 13 0,0 0 2 0,5 4 1 15,4 0 7-15,4 0 2 16,-8 0 0-16,12-4 0 0,-4 3-21 0,5-3-4 0,-1 4-1 0,1-4 0 16,-1 0-27-16,5 0-6 0,-5-4-1 0,-3 4 0 15,3-3-21-15,-4 3-5 0,-4-4-1 0,0 0 0 16,-5 0-13-16,1 0 0 0,-5 4 0 0,-4 0 0 15,-13 0-98-15,9-3-13 0,-5-1-2 0,-4 4-618 16,0 0-123-16</inkml:trace>
          <inkml:trace contextRef="#ctx0" brushRef="#br0" timeOffset="48667.147">21025 12728 1983 0,'0'0'44'0,"0"0"8"0,0 0 3 0,9 12 1 0,-9-8-45 0,9 3-11 16,4 1 0-16,4 0 0 0,4-4 40 0,5 7 7 15,4-7 1-15,1 4 0 0,7-1-12 0,-8-3-1 16,5 0-1-16,-1-4 0 0,1 0-2 0,-1 4-1 16,5-1 0-16,-13 1 0 0,4 0 1 0,9 0 0 0,-18 0 0 0,1 3 0 15,0-3-15-15,-5 4-2 0,0 0-1 0,-4-5 0 16,-4 5 1-16,-9-8 0 0,0 0 0 0,0 15 0 15,-9 1-15-15,0-5 11 0,-4 5-11 0,0-1 10 16,-4-4-10-16,-4 5 12 0,-1-5-12 0,-4 5 12 16,0-5-12-16,5 0 0 0,-9 1 0 0,4-1 8 15,-4 1-8-15,4-4 0 0,-4 3 0 0,0-3 0 16,-1 3 0-16,6 1 0 0,-1-5 0 0,0 5 0 16,4-4 0-16,-8-1 0 0,9 1 0 0,3 0 8 15,5-5-8-15,0 5 0 0,1-4 0 0,12-4 0 16,0 0 12-16,0 0 0 0,-5 8 0 0,5-8 0 15,9 3-12-15,-1 1 0 0,5-4 0 0,0 4 0 16,9 0 28-16,8-4 1 0,-8 0 0 0,12 0 0 16,-8 0 6-16,4 0 1 0,0 0 0 0,5-4 0 15,-5 4-2-15,4 0 0 0,-4 0 0 0,5-4 0 16,-5 0-14-16,0 1-4 0,-4 3 0 0,-4 0 0 0,4-4-16 16,-5 0 0-16,-4 4 8 0,1 0-8 15,-6 0-20-15,-3 0-7 0,-9 0-1 0,0 0-1 16,0 0-99-16,0 0-19 0,0 0-4 0,0 0-1 15,0 0-56-15,0 0-12 0,0 0-3 0</inkml:trace>
          <inkml:trace contextRef="#ctx0" brushRef="#br0" timeOffset="48886.0067">21176 13640 1936 0,'0'0'43'0,"0"0"9"0,0 8 1 0,-4 3 1 0,4 1-43 0,-4-5-11 0,-1 9 0 0,5-5 0 16,0 4 32-16,0 1 4 0,0-5 0 0,0 5 1 16,0-5-13-16,5 4-2 0,3-3-1 0,5-1 0 15,0-3 1-15,-4 3 0 0,4-3 0 0,0-4 0 16,8 0 2-16,-4 0 1 0,-4-4 0 0,4 0 0 16,1-4-25-16,-1 0 0 0,0 0 0 0,-4-4 0 15,0 1-42-15,0-1-10 0,0-3-3 0,-9 3-597 16,0-3-119-16</inkml:trace>
          <inkml:trace contextRef="#ctx0" brushRef="#br0" timeOffset="49057.8313">21245 13425 2079 0,'0'0'59'0,"0"0"13"0,0 0-58 0,0 0-14 15,0 0 0-15,0 0 0 0,13 12 21 0,-13-1 2 16,0 1 0-16,4-1 0 0,1 1-23 0,3-1 9 15,-3 5-9-15,3-9 0 16,1 5-40-16,-1-4-14 0,5-5-3 0,0 1-818 16</inkml:trace>
        </inkml:traceGroup>
      </inkml:traceGroup>
    </inkml:traceGroup>
  </inkml:traceGroup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17T20:52:30.65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Group>
    <inkml:annotationXML>
      <emma:emma xmlns:emma="http://www.w3.org/2003/04/emma" version="1.0">
        <emma:interpretation id="{809A500A-A41B-4FBA-8A0E-870A82D3E1C5}" emma:medium="tactile" emma:mode="ink">
          <msink:context xmlns:msink="http://schemas.microsoft.com/ink/2010/main" type="writingRegion" rotatedBoundingBox="20621,14753 24844,11906 25789,13307 21565,16154"/>
        </emma:interpretation>
      </emma:emma>
    </inkml:annotationXML>
    <inkml:traceGroup>
      <inkml:annotationXML>
        <emma:emma xmlns:emma="http://www.w3.org/2003/04/emma" version="1.0">
          <emma:interpretation id="{2B8B4175-BB21-4BB7-BDD6-472134793E76}" emma:medium="tactile" emma:mode="ink">
            <msink:context xmlns:msink="http://schemas.microsoft.com/ink/2010/main" type="paragraph" rotatedBoundingBox="20621,14753 24844,11906 25789,13307 21565,1615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E4D1316-08DD-4B83-8EC4-6C2D33C6354F}" emma:medium="tactile" emma:mode="ink">
              <msink:context xmlns:msink="http://schemas.microsoft.com/ink/2010/main" type="line" rotatedBoundingBox="20621,14753 24844,11906 25789,13307 21565,16154"/>
            </emma:interpretation>
          </emma:emma>
        </inkml:annotationXML>
        <inkml:traceGroup>
          <inkml:annotationXML>
            <emma:emma xmlns:emma="http://www.w3.org/2003/04/emma" version="1.0">
              <emma:interpretation id="{0534EE6F-1462-40DD-88C8-D48CA7A6E95C}" emma:medium="tactile" emma:mode="ink">
                <msink:context xmlns:msink="http://schemas.microsoft.com/ink/2010/main" type="inkWord" rotatedBoundingBox="20621,14753 21859,13918 22579,14985 21340,15820"/>
              </emma:interpretation>
            </emma:emma>
          </inkml:annotationXML>
          <inkml:trace contextRef="#ctx0" brushRef="#br0">21060 14540 2008 0,'-26'-11'57'0,"26"7"12"0,0-4-55 0,0 0-14 15,-9 1 0-15,9 7 0 0,0 0 69 0,-4-8 11 0,4 8 3 0,-9-4 0 16,9 4 7-16,0 0 2 0,0 0 0 0,0 0 0 16,-4 8-65-16,4-8-13 0,0 11-2 0,0 1-1 15,4 3-11-15,5 1 0 0,4 3 9 0,4-4-9 16,0 4 27-16,9-7 1 0,4 3 0 0,1-4 0 15,-1 5-28-15,4-5 0 0,-8-3 8 0,0 3-8 32,4 1 11-32,0-1 0 0,-8-3 0 0,-1 4 0 0,1-5-11 15,-5 5 8-15,-4-5-8 0,0 5 8 0,-4-1-8 0,-1 1 8 0,1-4-8 0,-9 7 8 16,0-4-8-16,-9 1 8 0,5-1-8 0,-5 8 8 16,-4-3-8-16,-4-5 12 0,0 5-12 0,-5-1 12 15,1 0-4-15,-9 4 0 0,-5-3 0 0,5 3 0 16,-4-4 2-16,-1 4 0 0,9 0 0 0,-13 1 0 0,5-5-2 15,4 4 0-15,4-7 0 0,0 3 0 0,-4-4-19 16,8 1-4-16,5-1-1 0,4-3 0 16,0-4-173-16,9 0-35 0,4-4-8 0</inkml:trace>
          <inkml:trace contextRef="#ctx0" brushRef="#br0" timeOffset="203.0921">21504 15023 1360 0,'26'0'30'0,"-14"3"6"0,6-3 2 0,3 4 0 0,-8-4-30 0,4 4-8 15,-4 0 0-15,0 0 0 0,-4-4 113 0,-1 4 22 0,-8-4 4 0,0 0 1 16,0 0-15-16,0 0-2 0,-8 7-1 0,-5 1 0 16,-4 0-34-16,-1 3-6 0,1 1-2 0,-4-1 0 15,3-3-7-15,-3 3-1 0,-9 1-1 0,4 7 0 16,0-8-35-16,0 5-6 0,0-1-2 0,9 0 0 16,-13 1-28-16,13-5-15 0,-1 1 2 0,6 3 0 31,-1-7-24-31,0-1-5 0,8-3-1 0,5-4 0 0,0 0-151 15,0 0-30-15,5-4-7 0,8-3-757 0</inkml:trace>
          <inkml:trace contextRef="#ctx0" brushRef="#br0" timeOffset="546.933">22047 14912 2275 0,'0'0'50'0,"0"0"10"0,0 0 3 0,0 0 1 0,0 0-52 0,0 0-12 15,0 0 0-15,0 0 0 0,0 0 81 0,-9 7 14 16,-4 5 2-16,4-1 1 0,-8 8-53 0,9-3-10 16,-5 3-3-16,4 0 0 0,5 4-8 0,-5 0-3 15,9 0 0-15,-4-4 0 0,8 0 3 0,5-3 0 16,4-1 0-16,0 0 0 0,4-3-4 0,0-5-1 16,5 1 0-16,3-4 0 0,6 0 1 0,3-8 0 15,5-4 0-15,0 1 0 0,-5-5 0 0,5-3 0 16,0-1 0-16,-1-3 0 0,-12 4 16 0,4 0 4 15,-8-5 1-15,0 1 0 0,-1 0-1 0,-8 0-1 16,0 0 0-16,0 4 0 0,0-5-18 0,-13 1-3 0,-4 4-1 16,-5-4 0-16,0 3-9 0,-4 5-8 0,-8-1 12 15,-5-3-12-15,-9 4 0 0,1 3-22 0,0 0 3 0,-1 1 1 32,1 7-80-32,-1-4-16 0,5 0-3 0,0 4-827 0,0 0-164 0</inkml:trace>
        </inkml:traceGroup>
        <inkml:traceGroup>
          <inkml:annotationXML>
            <emma:emma xmlns:emma="http://www.w3.org/2003/04/emma" version="1.0">
              <emma:interpretation id="{536270ED-852A-43BA-A9A2-C2299EAF2407}" emma:medium="tactile" emma:mode="ink">
                <msink:context xmlns:msink="http://schemas.microsoft.com/ink/2010/main" type="inkWord" rotatedBoundingBox="23481,13033 24941,12049 25789,13307 24329,14291"/>
              </emma:interpretation>
            </emma:emma>
          </inkml:annotationXML>
          <inkml:trace contextRef="#ctx0" brushRef="#br0" timeOffset="-2273.085">24050 13525 2008 0,'0'0'44'0,"0"0"10"0,-4 0 2 0,-5 4 0 0,1-4-45 0,-1 4-11 0,-4 0 0 0,0 3 0 16,0 5 40-16,0-1 7 0,5 5 1 0,-5-1 0 16,4 4-31-16,1-4-5 0,3 4-2 0,1-7 0 15,8 3 3-15,1 1 1 0,-1-5 0 0,9 1 0 16,0-5-5-16,4 1-1 0,-4-4 0 0,13 0 0 15,-9-1-8-15,5-3 0 0,-1-3 0 0,1-1 8 16,-1-4-39-16,-4 0-8 0,1 1-1 0,-1-5-618 16,-4 1-123-16</inkml:trace>
          <inkml:trace contextRef="#ctx0" brushRef="#br0" timeOffset="-2085.7976">24132 13234 2242 0,'0'0'49'0,"0"0"11"0,0 0 1 0,0 0 3 0,0 0-52 0,0 0-12 16,4 11 0-16,-4-3 0 0,5 4 28 0,-5-1 4 15,4 1 0-15,-4-1 0 0,4 1-32 0,-4-1-21 16,5 1 3-16,-5-5 1 16,0-7-71-16,4 12-13 0,5-5-3 0,-9-7-812 15</inkml:trace>
          <inkml:trace contextRef="#ctx0" brushRef="#br0" timeOffset="-1851.193">24391 13062 1948 0,'0'0'55'0,"0"0"13"0,13 0-55 0,0 3-13 0,-1 1 0 0,-7 4 0 16,8 3 0-16,-5 1 11 0,1 3-11 0,4 4 10 15,-5 1 17-15,-3 3 3 0,-1 0 1 0,-4 3 0 16,9 1 29-16,-9 0 5 0,0 4 2 0,-9-1 0 16,5 5-15-16,-1-1-2 0,-7-3-1 0,3 3 0 15,-4-3-33-15,-4 0-6 0,4-1-2 0,-4-3 0 16,4 0-120-16,-9-8-24 0,1-4-4 0,8 1-809 16</inkml:trace>
          <inkml:trace contextRef="#ctx0" brushRef="#br0" timeOffset="-1523.2008">24602 12506 2325 0,'0'0'51'0,"4"-7"10"0,5-1 3 0,-9 8 2 0,0-8-53 0,0 8-13 0,0 0 0 0,0 0 0 15,0 0 20-15,4 12 2 0,-4 3 0 0,0 4 0 16,4 8-6-16,-4 8-2 0,0-1 0 0,-4 8 0 16,4 8 7-16,0 4 2 0,-4-1 0 0,4 8 0 15,-9-3-3-15,5-1-1 0,-1 1 0 0,5-1 0 16,-12-3-11-16,7-1-8 0,-3-3 12 0,3-4-12 15,-3 4 0-15,8-8-20 0,-13-4 2 0,8-3 1 32,5-4-97-32,-8-5-19 0,4-3-4 0,4-3-866 0</inkml:trace>
          <inkml:trace contextRef="#ctx0" brushRef="#br0" timeOffset="-1179.4075">24753 12449 2120 0,'0'0'47'0,"0"0"9"0,4-8 3 0,-4 8 0 0,0 0-47 0,0 0-12 16,0 0 0-16,0 0 0 0,0 0 0 0,0 8 0 15,0 7 9-15,0 0-9 0,0 8 13 0,0 0-1 16,0-3-1-16,9 10 0 0,-9 5 26 0,4 3 6 15,-4 0 1-15,8 12 0 0,-3 4-16 0,-1 7-4 16,-4 0 0-16,0 4 0 0,4 0 4 0,1 1 1 0,-10-1 0 0,1 4 0 16,0 0-1-16,-1 0-1 0,1-1 0 0,0 1 0 15,0-7-10-15,-5-1-1 0,5-7-1 0,-1-1 0 16,-3-7-15-16,3 0 0 0,5-8 0 0,-4-7 0 31,4 0-52-31,0-4-3 0,0-4-1 0,4-8 0 16,1-4-41-16,-5-11-9 0,0 0-2 0,0 0-556 0,0 0-111 0</inkml:trace>
          <inkml:trace contextRef="#ctx0" brushRef="#br0" timeOffset="-741.8634">24774 12188 2206 0,'0'0'48'0,"4"-7"11"0,-4 7 1 0,0-8 3 0,5-3-51 0,-1 3-12 16,5 4 0-16,-1-4 0 0,-3 5 43 0,8-1 5 15,-9 0 2-15,9 4 0 0,-5 0-30 0,5 4-5 16,5 0-2-16,-10-1 0 0,9 5 8 0,-4 0 2 16,5-4 0-16,-1 3 0 0,-4 5 8 0,4-5 1 0,-4 5 1 0,-4-1 0 15,-1 1-16-15,-4 3-3 16,-4 0-1-16,0 1 0 0,-4 3-13 0,-4 4 11 0,-1-4-11 0,0 4 10 16,-4 0-10-16,-4 0 0 0,4 0 0 0,5-4 8 15,-5 4-8-15,8-4 10 0,-8 0-10 0,13 1 10 16,0-5-10-16,0 0 0 0,13-3 0 0,-4-1 8 15,4-3 18-15,4 3 3 0,0-7 1 0,9 0 0 16,-4-4 1-16,4 0 0 0,-5-4 0 0,5 0 0 16,-4 1-16-16,3-5-3 0,-7 0-1 0,3 1 0 31,-4-5-95-31,-4 4-20 0,5-3-3 0,-1 3-714 0,-4-3-143 0</inkml:trace>
        </inkml:traceGroup>
      </inkml:traceGroup>
    </inkml:traceGroup>
  </inkml:traceGroup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17T20:46:29.78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Group>
    <inkml:annotationXML>
      <emma:emma xmlns:emma="http://www.w3.org/2003/04/emma" version="1.0">
        <emma:interpretation id="{2089CBCC-8938-4CCB-86DE-9685A7E76338}" emma:medium="tactile" emma:mode="ink">
          <msink:context xmlns:msink="http://schemas.microsoft.com/ink/2010/main" type="writingRegion" rotatedBoundingBox="11723,65 24104,175 24073,3700 11691,3590"/>
        </emma:interpretation>
      </emma:emma>
    </inkml:annotationXML>
    <inkml:traceGroup>
      <inkml:annotationXML>
        <emma:emma xmlns:emma="http://www.w3.org/2003/04/emma" version="1.0">
          <emma:interpretation id="{9FDF3D73-7C2E-4217-85E5-BC760AE6F018}" emma:medium="tactile" emma:mode="ink">
            <msink:context xmlns:msink="http://schemas.microsoft.com/ink/2010/main" type="paragraph" rotatedBoundingBox="12017,57 23782,196 23765,1684 11999,154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8E08AEB-AFD4-4DDF-B170-B3A6C82C75B5}" emma:medium="tactile" emma:mode="ink">
              <msink:context xmlns:msink="http://schemas.microsoft.com/ink/2010/main" type="inkBullet" rotatedBoundingBox="12011,590 12809,599 12799,1407 12001,1397"/>
            </emma:interpretation>
            <emma:one-of disjunction-type="recognition" id="oneOf0">
              <emma:interpretation id="interp0" emma:lang="x-none" emma:confidence="1">
                <emma:literal>K:</emma:literal>
              </emma:interpretation>
              <emma:interpretation id="interp1" emma:lang="x-none" emma:confidence="0">
                <emma:literal>Q:</emma:literal>
              </emma:interpretation>
              <emma:interpretation id="interp2" emma:lang="x-none" emma:confidence="0">
                <emma:literal>k:</emma:literal>
              </emma:interpretation>
              <emma:interpretation id="interp3" emma:lang="x-none" emma:confidence="0">
                <emma:literal>KI:</emma:literal>
              </emma:interpretation>
              <emma:interpretation id="interp4" emma:lang="x-none" emma:confidence="0">
                <emma:literal>KD:</emma:literal>
              </emma:interpretation>
            </emma:one-of>
          </emma:emma>
        </inkml:annotationXML>
        <inkml:trace contextRef="#ctx0" brushRef="#br0">12046 706 1281 0,'0'0'28'0,"0"-12"5"0,0 4 2 0,0-3 2 0,-9 3-29 0,5-3-8 16,-1 3 0-16,5-11 0 0,0 11 124 0,-8 1 24 15,-1-1 5-15,9 8 1 0,0-4-31 0,0 4-7 16,0 0 0-16,9-11-1 0,-1 11-44 0,1 0-9 16,4 0-2-16,0 11 0 0,0-7-14 0,-5 11-3 15,10 1-1-15,-5 3 0 0,-5 11-17 0,9-3-3 16,-4 0-1-16,-4 7 0 0,0 1-4 0,-1 3-1 16,-4 1 0-16,9 3 0 0,-13 4-5 0,0-4-2 15,0 4 0-15,-13 4 0 0,13-12-9 0,-4 0 8 16,-4-3-8-16,-1 3 8 0,0-7-8 0,5-5 8 15,-5-3-8-15,1-4 8 0,-1-7-8 0,1 3 10 0,-1-7-10 16,0-4 10-16,1-8-10 0,3 4 0 0,-3-15 0 0,3-1 0 16,5-3 12-16,-4-4-4 0,4-4 0 0,4-7 0 15,9-1-8-15,-4 1 0 0,0-4 0 0,4-1-11 16,12 5 11-16,-12-4-10 0,5 3 10 0,7 4-10 16,-7 5 10-16,7-9 0 0,1 8 10 0,0 4-10 15,0-3 28-15,-4 3-1 0,3 0 0 0,-7 3 0 16,3 5-17-16,-12 4-10 0,4-5 12 0,4 9-12 15,0-5 8-15,-17 12-8 0,0 0 0 0,0-4 0 16,13 4-31-16,-13 0-13 0,-8 8-2 16,3 4-1-16,5-1-157 0,-8 4-31 0,-1 4-6 15</inkml:trace>
        <inkml:trace contextRef="#ctx0" brushRef="#br0" timeOffset="187.5232">12209 1054 1897 0,'0'0'41'0,"0"0"9"0,0 0 2 0,0 0 2 0,0 0-43 0,0 0-11 16,0 0 0-16,0 12 0 0,0-1 117 0,5 4 22 16,3-7 4-16,5 4 1 0,-13 7-44 0,9-12-9 15,-1 9-2-15,5-1 0 0,0 0-40 0,0-3-8 16,4-1-1-16,-8 1-1 0,8 3-15 0,1-7-4 16,-1 3 0-16,-9-3 0 0,5 3-20 0,5-7 0 15,-1 0 0-15,-4 8 0 16,-13-12-140-16,21 0-30 0,-4 0-6 0</inkml:trace>
        <inkml:trace contextRef="#ctx0" brushRef="#br0" timeOffset="359.7838">12787 1016 2512 0,'0'0'56'0,"0"0"11"0,0 0 2 0,0 0 1 0,0 0-56 0,0 0-14 0,0 0 0 0,0 0 0 15,0 0 56-15,0 0 8 0,0 0 1 0,0 0 1 16,0 0-66-16,4 7 0 0,0 1-13 0,5-4-1199 16</inkml:trace>
        <inkml:trace contextRef="#ctx0" brushRef="#br0" timeOffset="515.8799">12752 1299 2613 0,'0'0'74'0,"0"0"16"0,0 0-72 0,0 8-18 16,0-8 0-16,0 0 0 0,0 0 80 0,0 0 12 16,0 0 2-16,0 0 1 0,0 0-76 0,9 0-19 15,-1 0 0-15,5-4-844 16,0-4-173-16</inkml:trace>
      </inkml:traceGroup>
      <inkml:traceGroup>
        <inkml:annotationXML>
          <emma:emma xmlns:emma="http://www.w3.org/2003/04/emma" version="1.0">
            <emma:interpretation id="{A665EF41-EFC5-426F-BDAF-33FE86EA2342}" emma:medium="tactile" emma:mode="ink">
              <msink:context xmlns:msink="http://schemas.microsoft.com/ink/2010/main" type="line" rotatedBoundingBox="13184,70 23782,196 23765,1684 13166,1559"/>
            </emma:interpretation>
          </emma:emma>
        </inkml:annotationXML>
        <inkml:traceGroup>
          <inkml:annotationXML>
            <emma:emma xmlns:emma="http://www.w3.org/2003/04/emma" version="1.0">
              <emma:interpretation id="{8DEBAB1E-72DB-458C-B5F0-F872285C1C85}" emma:medium="tactile" emma:mode="ink">
                <msink:context xmlns:msink="http://schemas.microsoft.com/ink/2010/main" type="inkWord" rotatedBoundingBox="13195,38 18269,165 18233,1595 13159,1469"/>
              </emma:interpretation>
              <emma:one-of disjunction-type="recognition" id="oneOf1">
                <emma:interpretation id="interp5" emma:lang="x-none" emma:confidence="0">
                  <emma:literal>Rd-Rd.-AR,</emma:literal>
                </emma:interpretation>
                <emma:interpretation id="interp6" emma:lang="x-none" emma:confidence="0">
                  <emma:literal>Rd-Rd.-AR )</emma:literal>
                </emma:interpretation>
                <emma:interpretation id="interp7" emma:lang="x-none" emma:confidence="0">
                  <emma:literal>Rd-Rd.-RZ )</emma:literal>
                </emma:interpretation>
                <emma:interpretation id="interp8" emma:lang="x-none" emma:confidence="0">
                  <emma:literal>Rd-Rd.-RZ,</emma:literal>
                </emma:interpretation>
                <emma:interpretation id="interp9" emma:lang="x-none" emma:confidence="0">
                  <emma:literal>Rd-Red-AR )</emma:literal>
                </emma:interpretation>
              </emma:one-of>
            </emma:emma>
          </inkml:annotationXML>
          <inkml:trace contextRef="#ctx0" brushRef="#br0" timeOffset="1031.5907">13209 686 1911 0,'-17'-15'54'0,"17"15"12"0,0-4-53 0,0 4-13 16,0-11 0-16,0 11 0 0,0 0 84 0,0 11 13 15,-9 8 3-15,5 1 1 0,4 6-43 0,0 5-9 16,4 3-1-16,-8 5-1 0,0-1-15 0,4 4-4 15,4 0 0-15,-4 0 0 0,4 1-13 0,5-1-3 16,-9-4-1-16,4 0 0 0,9-3-11 0,-13 3 0 0,4-11 9 0,1 4-9 16,3-12 0-16,-3 4-20 0,-1-4 4 0,0-8 1 31,-4 5-41-31,9-9-8 0,-9-7-1 0,0 0-1 16,-9 8-110-16,9-8-23 0,0 0-4 0</inkml:trace>
          <inkml:trace contextRef="#ctx0" brushRef="#br0" timeOffset="1248.5369">13265 679 1780 0,'13'-12'50'0,"-13"12"12"0,0 0-50 15,17-7-12-15,-4 7 0 0,-4 7 0 0,4 5 99 0,0 3 17 16,4 0 3-16,-13 8 1 0,5 4-24 0,-1 4-4 0,-3 7 0 0,8-7-1 16,-13 7-40-16,4 4-8 0,0-4-2 0,5 5 0 15,-9-5-19-15,0 0-4 0,0 4-1 0,4-3 0 16,0-5-17-16,1-3 10 0,-1-1-10 0,-4-7 8 15,4-3-17-15,1-1-4 0,-1-8-1 0,5 1 0 16,-9-12-49-16,0 0-9 0,0 0-3 0,0 0 0 16,0 0-129-16,0 0-25 0,-13-16-6 0</inkml:trace>
          <inkml:trace contextRef="#ctx0" brushRef="#br0" timeOffset="1576.6851">13390 817 1782 0,'9'-20'39'0,"-9"9"8"0,8-1 1 0,5 1 3 0,0-4-41 0,0 3-10 16,0 1 0-16,4 3 0 0,5 0 122 0,-1 5 22 15,5 3 5-15,-4 0 1 0,-1 0-50 0,1 3-11 16,4 5-1-16,-5 0-1 0,1 3-26 0,-1 4-5 16,-4 1 0-16,-8 3-1 0,0 4-21 0,-1-4-4 15,1 0-1-15,0 4 0 0,-9 4-10 0,-5 0-3 16,5 0 0-16,-8-1 0 0,-1 5-6 0,-4-8-2 16,-4 8 0-16,-5-1 0 0,5-3 0 0,-5 4-8 0,1-16 12 0,-1 8-4 15,1-4-8-15,4-3 8 0,-5-5-8 0,5-3 8 16,0 3-8-16,4-11 0 0,0 4 0 0,0 0 0 15,4-4-10-15,1 0 10 0,8 0 0 0,0 0-9 16,0 0 9-16,0 0-10 0,0 0 10 0,0 0-10 16,17 11 10-16,-4-3-10 0,0 4 10 0,4-5-10 15,0 5 10-15,5 3 14 0,8-3-3 0,-13 3-1 16,9 0-10-16,0 0 12 0,0-3-12 0,0 7 12 16,-9-11-12-16,9 7 8 0,4-3-8 0,-9-5 8 15,1 5-22-15,-5-5-5 0,5 1-1 0,-5-4 0 16,0-4-85-16,0 0-18 0,1 0-3 15,-5-4-688-15,4-4-138 0</inkml:trace>
          <inkml:trace contextRef="#ctx0" brushRef="#br0" timeOffset="2014.2427">14183 648 2170 0,'-9'-23'48'0,"5"15"9"0,4 1 3 0,-4-1 1 0,-5-3-49 0,0 3-12 16,-4-11 0-16,5 11 0 0,-5 4 87 0,9 0 14 16,-14 1 3-16,5 6 1 0,-4 1-46 0,9 8-10 15,-5 7-1-15,0 0-1 0,0-4-47 0,4 8 0 16,1 4-12-16,-1 0 2 0,5-4 10 0,-5 0 8 16,9 4-8-16,0-4 11 0,0-4-11 0,4 0 8 0,5-7-8 0,0-1 8 15,-1 4 0-15,1-15 0 0,4 0 0 0,0 0 0 16,0-7 3-16,-5-1 0 0,5-7 0 0,4-4 0 15,1-1-11-15,-10-3 12 0,1-3-12 0,4 3 12 16,-5-12-12-16,10 1 0 0,-14-5 0 0,0 5 0 16,0-4 0-16,5-1-11 0,-5-7 11 0,1 8-8 15,-5 0-6-15,8-1-1 0,-3 5 0 0,-5 3 0 16,4 5 6-16,-4 3 1 0,0 3 0 0,0 5 0 16,0 4 8-16,0 3 0 0,0 8 0 0,0 0 0 15,0 0 0-15,-4 11 0 0,-1 1 0 0,5 11-12 16,0-4 12-16,0 8 16 0,-8 4-4 0,8 3-1 15,-5-3 14-15,1 7 3 0,4-11 1 0,-4 7 0 16,4 8 0-16,0-3 0 0,4-9 0 0,-4 1 0 16,4 3-29-16,1-7 0 0,3 0 0 0,-3-4 0 15,8-4 0-15,-13 0 0 0,8 0 0 0,1-7-867 16,4 3-178-16</inkml:trace>
          <inkml:trace contextRef="#ctx0" brushRef="#br0" timeOffset="94816.1035">14372 939 1456 0,'0'0'41'0,"0"0"9"0,0 0-40 0,0 0-10 0,0 0 0 0,0 0 0 31,0 0 69-31,0 0 12 0,0 0 3 0,0 12 0 16,0-12-4-16,9 7-1 0,0 5 0 0,4-5 0 16,-1 5-11-16,6-4-1 0,-5 3-1 0,8 1 0 0,-4-5-13 0,9 5-2 0,-8-5-1 0,3 5 0 15,-4-4-16-15,5-1-3 0,-5 5-1 0,-4-5 0 0,4 5-19 0,-4-1-11 16,-4-3 12-16,-1 4-12 0,1-5 0 0,0 5 0 16,-1-1 0-16,-8-3 0 15,5 3-139-15,-5-3-28 0,0-8-5 0,0 0-2 0</inkml:trace>
          <inkml:trace contextRef="#ctx0" brushRef="#br0" timeOffset="95034.8827">14622 905 1911 0,'0'0'42'0,"0"0"9"0,0 0 1 0,0 0 2 0,-4 4-43 0,4 7-11 0,-9-7 0 0,5 4 0 31,-9-1 96-31,5 5 16 0,3-5 4 0,-12 9 1 16,4-1-54-16,-4-4-11 0,0 1-3 0,-1 3 0 16,5 1-15-16,-4-5-3 0,4 4-1 0,-4 1 0 15,0-1-18-15,8-3-3 0,-8-1-1 0,4 1 0 16,4-5-63-16,-4 1-13 0,13-8-2 0,0 0-671 0,-4 0-135 0</inkml:trace>
          <inkml:trace contextRef="#ctx0" brushRef="#br0" timeOffset="95472.3898">14846 667 1843 0,'0'0'40'0,"0"0"9"0,0 0 2 0,0 0 1 0,0 0-42 0,0 0-10 0,0 0 0 0,0 0 0 16,5 19 62-16,-5 1 10 0,4-1 3 0,0 4 0 15,1 7-23-15,-5 1-5 0,4-4-1 0,0 11 0 16,-4-3-10-16,0 7-3 0,0-4 0 0,0-4 0 16,5 5-9-16,-5 3-1 0,0-4-1 0,0 4 0 15,0-3-14-15,0-1-8 0,0-4 10 0,0-3-10 16,4-4 8-16,0 0-8 0,0-4 0 0,-4-4 9 15,0-4-21-15,9 0-4 0,-9-7 0 0,0-8-1 16,0 0-119-16,0 0-23 0,0 0-5 0,0 0-757 0</inkml:trace>
          <inkml:trace contextRef="#ctx0" brushRef="#br0" timeOffset="95753.703">14967 648 2052 0,'0'0'45'0,"0"0"10"0,0 0 1 0,0 0 1 0,0 0-45 0,0 8-12 16,0 7 0-16,0 0 0 0,0 8 65 0,4 0 11 15,1 0 3-15,-1 4 0 0,-4 0-15 0,4 4-2 16,5 3-1-16,-9-3 0 0,4-1-3 0,1 5-1 16,3-5 0-16,-8 1 0 0,0 0-26 0,4-1-6 15,-4 1-1-15,5-4 0 0,-1-4-24 0,0 0 0 16,1-4 0-16,-5 0 0 0,4 0 0 0,0 0 12 0,5-7 0 0,-5-4 0 15,1-1-26-15,-5-7-5 0,0 0-1 0,0 0 0 32,0 0-19-32,0 0-4 0,0 0-1 0,0-7 0 15,0-5-36-15,-5 4-8 0,5-11-2 0,-4-8-640 0,4 1-128 0</inkml:trace>
          <inkml:trace contextRef="#ctx0" brushRef="#br0" timeOffset="96144.553">15027 771 1825 0,'0'0'40'0,"5"-12"8"0,-5 1 1 0,4 3 3 0,0 0-41 0,5 1-11 0,-9-9 0 0,4 5 0 15,1 3 118-15,3 4 22 0,1 4 4 0,-1-7 0 16,5 3-66-16,-13 4-14 0,13 0-2 0,4 0-1 16,5 4-6-16,-5 3-2 0,9-3 0 0,-9 12 0 15,1-13 0-15,3 13 0 0,-8-9 0 0,4 5 0 16,-4-1-26-16,0 5-6 0,0-5-1 0,0 4 0 16,-9 1-4-16,5-1 0 0,-9 4-1 0,4-7 0 15,-4 3-15-15,-4 4 11 0,-5-3-11 0,5 3 10 16,-5-4-10-16,1 0 8 0,-9 4-8 0,4 1 8 0,-5-9 10 15,1 8 2-15,0-3 0 0,-5-5 0 0,1 1-33 16,4 3-7-16,8-4 0 0,-13 1-1 0,9-1 9 0,1-3 3 16,7 0 0-16,1-4 0 0,-13-1 9 0,8 1-12 15,9-4 12-15,-9 8-12 0,5-8 12 0,4 0 0 16,0 0 0-16,0 0 0 0,0 0 0 0,0 0 0 16,-8 4 0-16,8 7-8 0,0 1 8 0,0-5-10 15,8 5 10-15,-8 3-10 0,0-3 20 0,9 3 4 16,8 0 1-16,-4 4 0 0,8 1-3 0,1-5-1 15,0 4 0-15,3 0 0 0,-3 0 9 0,-1 0 3 0,1-3 0 16,0-1 0-16,-1 0-10 0,-4-3-1 0,5 3-1 16,-5-3 0-16,0-5-11 0,-4 5 0 0,0-4 9 0,-4-5-9 15,4 1-11-15,-5-4-6 0,5 0-2 0,-4-4 0 32,0 1-171-32,-1-5-34 0,1 0-8 0</inkml:trace>
          <inkml:trace contextRef="#ctx0" brushRef="#br0" timeOffset="96863.1614">15631 660 1555 0,'0'0'34'0,"0"0"7"0,4-8 2 0,-4-4 1 0,0-3-36 0,0 7-8 0,4-7 0 0,-4 4 0 16,-8-5 140-16,8 5 25 0,-9-8 6 0,5 7 1 16,-1 5-75-16,-3-1-14 0,-1-4-3 0,5 1-1 15,-9 3-22-15,9 4-4 0,-9 1-1 0,4 3 0 16,0 0-28-16,5 7-5 0,-9 5-2 0,5 3 0 16,-1-3-5-16,-4 7 0 0,4 0-1 0,1 0 0 15,-1 4-11-15,-4-4-11 0,9 4 3 0,0 0 0 16,-1-4 16-16,5 0 3 0,-4-3 1 0,4-1 0 15,4 0-12-15,1-3 0 0,-5-12 0 0,0 0 0 16,4 7 0-16,5 1 8 0,-9-8-8 0,0 0 8 16,0 0 2-16,17-4 0 0,-4 0 0 0,0-3 0 15,0-1-10-15,-5-3 12 0,1-5-12 0,4 1 12 16,-5-4-12-16,1-4 8 0,0 0-8 0,-5-4 8 16,9 4-8-16,-9-4 0 0,0-3 0 0,1-5 0 15,3 1-16-15,-3 3 0 0,8 0 1 0,-13 1 0 16,4-5 6-16,0 5 1 0,-4 3 0 0,9 4 0 15,-9-4 8-15,0 8 0 0,0-8 0 0,0 12-8 0,0-4 8 16,0 3 0-16,0 9 0 0,0-9 0 0,0 5 0 16,0 7 16-16,0-4-4 0,0 8-1 0,0 0 0 0,0 0 0 15,0 0 0-15,0 0 0 0,0 12-11 0,0 3 0 16,0 4 9-16,0 0-9 0,8 1 8 0,-3 6-8 16,-5 5 10-16,0-4-10 0,8 4 20 0,-3-1-3 15,8 5 0-15,-9 3 0 0,0-11 6 0,5 3 1 16,-5 1 0-16,9 4 0 0,-4-9-8 0,4 5-2 15,-13-12 0-15,4 4 0 0,5 0-14 0,-1-11 0 16,1 3 0-16,-1-4 0 0,10-3 0 0,-18-8-13 0,0 0 1 16,4 4-888-16,5-4-176 0</inkml:trace>
          <inkml:trace contextRef="#ctx0" brushRef="#br0" timeOffset="98003.9506">15881 1161 1724 0,'0'0'38'0,"0"0"8"0,0 0 2 0,0 0 0 16,0 0-39-16,0 0-9 0,0 0 0 0,0 0 0 15,-5 0 100-15,5 0 17 0,0 0 4 0,9-4 1 16,-1 4-67-16,10-3-14 0,-10 3-2 0,10 0-1 16,-1 0-10-16,4 0-3 0,1 0 0 0,4 0 0 0,4 0 2 0,-4 3 0 15,13 1 0-15,-14 0 0 0,10-4-1 0,4 4 0 16,-1 0 0-16,-3 0 0 0,4-4 7 0,-9 0 2 16,4 0 0-16,9 3 0 0,-17-3-35 0,9 0 0 15,-1 0 0-15,-8 0 0 0,4 4 8 0,-4-4 5 16,-4 0 1-16,-5-4 0 0,0 4-14 0,0-3 0 15,1 3 0-15,-6-4-10 0,-3 0-11 0,0 0-3 16,-9 4 0-16,0 0 0 16,0 0-50-16,4-4-10 0,-4 4-3 0,0-7 0 15,0 3-101-15,0 4-21 0,0 0-4 0,-9-8-350 0,5 1-69 0</inkml:trace>
          <inkml:trace contextRef="#ctx0" brushRef="#br0" timeOffset="98273.5162">16643 1008 1190 0,'0'0'33'0,"0"-8"9"0,-8 5-34 0,3-5-8 0,5 0 0 0,-4 1 0 15,-5 3 126-15,9 4 23 0,0-12 5 0,-4 8 1 16,4 1-2-16,0 3 0 0,0 0 0 0,0 0 0 16,0 0-85-16,0 0-16 0,9 7-4 0,4-3-1 15,4 4-9-15,0-8-2 0,0 7 0 0,5-3 0 16,-1 4-6-16,5 0-2 0,0 3 0 0,4-7 0 16,-4 0-8-16,4 3-1 0,-8 1-1 0,12 0 0 15,-16-1-6-15,3 1 0 0,1 4-1 0,-1-1 0 16,-8-3-3-16,-4-1-8 0,-1 5 12 0,-3-1-4 15,-5 5 1-15,0-9 0 0,-9 9 0 0,-4-1 0 0,-4 0 3 0,-5 1 0 16,-4-1 0-16,5 4 0 0,-5 0-12 0,-4 0 0 16,4 1 0-16,-8-5 0 0,3 0 0 0,1 1-17 15,0-1 4-15,4-4 1 16,-4-3-107-16,9-4-21 0,3 3-4 0,5-7-964 0</inkml:trace>
          <inkml:trace contextRef="#ctx0" brushRef="#br0" timeOffset="98554.8021">17307 717 2232 0,'0'0'49'0,"0"0"11"0,0 0 1 0,0 0 1 0,-5 0-50 0,5 0-12 0,0 0 0 0,-8 0 0 16,4 8 66-16,-1-1 10 0,5 5 3 0,-4 3 0 15,4 8-54-15,0 4-10 0,0 4-3 0,0-1 0 16,0 1 0-16,0 3 0 0,0 5 0 0,0-1 0 16,0-4 16-16,0 1 4 0,4 3 0 0,-4-3 0 15,5-1-32-15,3 1 0 0,-4-1 0 0,1 1 0 16,-1-12 0-16,0 0 0 0,5-1 0 0,-5-2 0 16,5-1-29-16,-9-4 1 0,0-3 0 0,4-5 0 15,-4-7-32-15,0 0-7 0,0 0-1 0,0 0-662 16,5-4-133-16</inkml:trace>
          <inkml:trace contextRef="#ctx0" brushRef="#br0" timeOffset="98789.1974">17315 751 1892 0,'0'-19'53'0,"0"12"13"0,5-5-53 0,-5 5-13 0,0 7 0 16,4-12 0-16,0 4 113 0,-4 8 20 0,0 0 4 0,0 0 1 15,0 0-48-15,9 8-10 0,0 4-1 0,-5 7-1 16,4 0-37-16,10 4-7 0,-14 4-2 0,9 7 0 15,-9-7-16-15,5 7-3 0,-5 5-1 0,5 3 0 16,4-4 5-16,-9-3 1 0,9 14 0 0,-9-10 0 16,5-1-5-16,-5 0-1 0,5 1 0 0,-5-1 0 15,5-7-12-15,-1-1-13 0,1-3 2 0,0 0 1 32,-5-8-62-32,0 0-13 0,5-7-3 0,4-5-698 0,-13-7-140 0</inkml:trace>
          <inkml:trace contextRef="#ctx0" brushRef="#br0" timeOffset="99266.9467">17376 706 2386 0,'0'-20'52'0,"0"20"12"0,0 0 1 0,-9-11 3 0,9 11-55 0,0-8-13 15,0-7 0-15,0 15 0 16,0 0 83-16,9-4 13 0,8-4 4 0,-4 5 0 15,4 3-58-15,9 0-11 0,-9 0-3 0,9 0 0 0,0 3 0 0,4 5 0 0,0-4 0 0,5 4 0 16,-5-1-28-16,0 1 0 0,-4 3 0 0,0-7 0 16,4 12 10-16,-9-9-10 0,1 5 10 0,-5-1-10 15,-4 1 8-15,0 3-8 0,-4 0 0 0,-5 1 0 16,-8-1 12-16,-1-4-3 0,1 5-1 0,-9-1 0 16,-4 0 0-16,0 1-8 0,-5-1 12 0,5 0-4 15,-9 1-8-15,0-5 8 0,-4 4-8 0,13 1 8 0,-13-12-8 16,8 3 0-16,1 1 0 0,-1 0 8 0,5 3-8 15,-5-11 0-15,5 4 9 0,0 4-9 0,-5-5 0 0,9 1 8 16,9 0-8-16,-13-4 0 0,4 4 12 16,8 0-3-16,-3-4 0 0,4 7 0 0,-5-3-9 0,9-4 12 15,0 0-12-15,9 12 12 0,-5-1-12 0,4 8 10 16,10-11-10-16,-1 7 10 0,5 1 6 0,12-9 0 16,-4 5 1-16,5-1 0 0,3 1-2 0,10-1-1 15,-9-3 0-15,4 3 0 0,0-3 5 0,4 4 1 16,-4-1 0-16,-4-7 0 0,0 4-6 0,-5 3-1 0,1-3 0 0,-5-1 0 15,0 1-3-15,-8 4-1 0,3-12 0 0,-7 3 0 16,-10-3-18-16,5 0-4 0,4-3-1 0,1 3 0 31,-10-8-72-31,5 0-14 0,5 4-4 0,-14-7-1281 0</inkml:trace>
        </inkml:traceGroup>
        <inkml:traceGroup>
          <inkml:annotationXML>
            <emma:emma xmlns:emma="http://www.w3.org/2003/04/emma" version="1.0">
              <emma:interpretation id="{55841F47-FBF0-4DE4-A915-3670AEFFA71B}" emma:medium="tactile" emma:mode="ink">
                <msink:context xmlns:msink="http://schemas.microsoft.com/ink/2010/main" type="inkWord" rotatedBoundingBox="18524,1319 19965,277 20478,986 19037,2028"/>
              </emma:interpretation>
              <emma:one-of disjunction-type="recognition" id="oneOf2">
                <emma:interpretation id="interp10" emma:lang="x-none" emma:confidence="0">
                  <emma:literal>IQ</emma:literal>
                </emma:interpretation>
                <emma:interpretation id="interp11" emma:lang="x-none" emma:confidence="0">
                  <emma:literal>19</emma:literal>
                </emma:interpretation>
                <emma:interpretation id="interp12" emma:lang="x-none" emma:confidence="0">
                  <emma:literal>£19</emma:literal>
                </emma:interpretation>
                <emma:interpretation id="interp13" emma:lang="x-none" emma:confidence="0">
                  <emma:literal>Foe</emma:literal>
                </emma:interpretation>
                <emma:interpretation id="interp14" emma:lang="x-none" emma:confidence="0">
                  <emma:literal>119</emma:literal>
                </emma:interpretation>
              </emma:one-of>
            </emma:emma>
          </inkml:annotationXML>
          <inkml:trace contextRef="#ctx0" brushRef="#br0" timeOffset="104995.0567">19431 706 1724 0,'0'0'38'0,"-4"0"8"0,-5 0 2 0,9 0 0 0,-8-8-39 0,-1 4-9 16,9 4 0-16,0-4 0 0,0 4 98 0,0 0 18 15,0 0 3-15,0 0 1 0,0-4-59 0,17-7-11 16,-8 3-2-16,8 1-1 0,0 3-18 0,9-4-3 0,4-3-1 0,5 3 0 16,-5 0 2-16,13 1 0 0,-17-5 0 0,13 4 0 15,8-3-12-15,-8 11-3 0,0-12 0 0,-9 5 0 16,13-12 1-16,-17 3 0 0,4 5 0 0,0-1 0 16,-4 5 15-16,0 3 4 0,-9-4 0 0,0 4 0 15,-4 1-32-15,0-1 0 0,-4 0 0 0,-1 0 0 16,-8 4 0-16,0 0 0 0,0 0 0 0,0 0 0 15,0 0 9-15,0 0-9 0,0 0 8 0,0 0-8 16,5 8 8-16,-5 3-8 0,0 8 0 0,4-7 8 16,-8 7-8-16,-1 8 8 0,1 0-8 0,0-1 8 15,-5 17 6-15,0 3 1 0,1-12 0 0,-1 4 0 16,-4 1 2-16,5 3 1 0,-5-4 0 0,4 0 0 16,5-3-2-16,-5 3 0 0,9-11 0 0,-4 4 0 15,4-1-16-15,0-3 8 0,0 0-8 0,0-12 0 16,4 4 9-16,0-7-9 0,1-1 0 0,-5-11 9 15,0 0-9-15,0 0-11 0,0 0 3 0,0 0 0 16,4-7-24-16,-4-1-5 0,0-7-1 0,0-1 0 16,0 5-118-16,-4-4-24 0,-5-1-5 0,5-3-869 15</inkml:trace>
          <inkml:trace contextRef="#ctx0" brushRef="#br0" timeOffset="105229.4154">19569 1023 2172 0,'0'0'61'0,"-9"-3"15"0,1-1-61 0,8 4-15 16,0 0 0-16,0 0 0 0,-9 0 60 0,9 0 8 16,0 0 3-16,0 0 0 0,0 0 2 0,0 0 1 0,13 0 0 0,4-4 0 15,5 4-16-15,8-4-3 0,-8-4-1 0,12 5 0 16,5-5-11-16,-5 0-3 0,9 1 0 0,-4 3 0 16,-4-4-26-16,3 4-6 0,-3-3 0 0,-9 7-8 15,-5 0 0-15,-4 0 0 0,-4 0 0 0,5 0 0 16,-14 0-16-16,-4 0-8 0,0 0 0 0,0 0-1 31,0 7-38-31,-4 5-7 0,-9-1-2 0,0 5 0 0,-9-1-112 16,5 0-22-16,-9 1-5 0,5 3-745 0</inkml:trace>
          <inkml:trace contextRef="#ctx0" brushRef="#br0" timeOffset="105416.9822">19504 1357 1456 0,'-17'3'41'0,"8"1"9"15,1 4-40-15,4-4-10 0,4-4 0 0,-5 7 0 16,5-7 156-16,0 0 28 0,0 0 7 0,0 0 1 15,9 12-55-15,4-8-10 0,0 0-3 0,8-1 0 16,1-6-51-16,-1 3-10 0,5-8-3 0,4 8 0 0,1-12-24 0,3 1-6 16,-4 3-1-16,9-3 0 0,0 3-4 0,8-3-1 15,-4 3 0-15,-8-3 0 16,-1 3-44-16,1 0-10 0,-14 4-2 0,1 1 0 16,-5-5-112-16,-4 8-22 0,4-4-5 0</inkml:trace>
          <inkml:trace contextRef="#ctx0" brushRef="#br0" timeOffset="104385.6097">18862 1334 1864 0,'0'0'41'0,"0"0"9"0,0 0 2 0,0 0 0 0,13 7-42 0,-13 5-10 15,9-1 0-15,-9 1 0 0,4 7 44 0,-4-8 8 0,-4 9 0 0,-5-1 1 16,1 0-20-16,-5 4-4 0,0 0-1 0,0 4 0 16,-4-8-28-16,-1-4 0 0,5 4 0 0,-4 0-636 15,0-3-129-15</inkml:trace>
        </inkml:traceGroup>
        <inkml:traceGroup>
          <inkml:annotationXML>
            <emma:emma xmlns:emma="http://www.w3.org/2003/04/emma" version="1.0">
              <emma:interpretation id="{FC03481B-8698-41F8-9296-1F8D404CF008}" emma:medium="tactile" emma:mode="ink">
                <msink:context xmlns:msink="http://schemas.microsoft.com/ink/2010/main" type="inkWord" rotatedBoundingBox="20699,436 21570,446 21557,1502 20687,1492"/>
              </emma:interpretation>
            </emma:emma>
          </inkml:annotationXML>
          <inkml:trace contextRef="#ctx0" brushRef="#br0" timeOffset="106463.9601">21284 656 1335 0,'0'0'29'0,"9"-8"7"0,-1-3 0 0,5-1 2 16,-9 1-30-16,1-1-8 0,-1 1 0 0,0 3 0 15,-4-4 100-15,-4 5 20 0,-5-9 3 0,5 5 1 16,-5 0-36-16,-3 3-6 0,-6-4-2 0,5 12 0 15,-8 0-36-15,4-7-7 0,-5 7-1 0,-8 7-1 16,4-3-10-16,-4 4-1 0,4 0-1 0,-4 3 0 0,4 4-11 0,-4 1-1 16,-5-1-1-16,5 4 0 0,0 0-10 0,4 8 10 15,-4-8-10-15,4 4 10 0,5 0-10 0,-5 4 0 16,9-4 9-16,-1 4-9 0,5-4 12 0,-4 4-3 16,9-1 0-16,-1-3 0 0,5 0 4 0,4 0 1 15,4-4 0-15,0 1 0 0,5-1 0 0,4 0 0 16,4-8 0-16,0 5 0 0,13-5-2 0,-8-3 0 15,12 0 0-15,5-5 0 0,-4-6 8 0,3 3 0 16,6-8 1-16,7-4 0 0,-12-3 1 0,17 0 0 16,-13-1 0-16,0-3 0 0,0 0-13 0,0-4-9 15,-8 4 12-15,4-4-12 0,-5 0 12 0,-12 0-12 16,12 0 12-16,-17-8-12 0,5 8 16 0,-5-3-4 0,-13 3-1 0,9-12 0 16,-4 12-3-16,-5-11 0 0,-8 7 0 0,0-4 0 15,-1 4-8-15,-8 5 0 0,1 2 0 0,3 1 0 16,-13 0 0-16,5 11-12 0,-9-3 0 0,5 11 1 15,-5-4 11-15,0 8 0 0,4 0 0 0,-8 11 8 16,0 4-8-16,0 4 0 0,0 4-8 0,8 7 8 16,-12 5 0-16,4 3 0 0,-5 12 0 0,9-12 0 15,5 7 0-15,8 1 0 0,4 4 0 0,-8-4 0 16,8-1 19-16,5 5 5 0,0-4 2 0,4 0 0 16,0-4 5-16,4 0 1 0,9 0 0 0,-9-12 0 15,9-3-16-15,-8-1-4 0,12-3 0 0,0-4 0 16,0-4-12-16,-8-3 0 0,8-1 0 0,-4-7 0 15,4-5-80-15,-4-3-23 0,0-3-4 0</inkml:trace>
        </inkml:traceGroup>
        <inkml:traceGroup>
          <inkml:annotationXML>
            <emma:emma xmlns:emma="http://www.w3.org/2003/04/emma" version="1.0">
              <emma:interpretation id="{9CAA3870-4CE1-4F46-808A-CFD4425312D1}" emma:medium="tactile" emma:mode="ink">
                <msink:context xmlns:msink="http://schemas.microsoft.com/ink/2010/main" type="inkWord" rotatedBoundingBox="22144,811 23775,830 23766,1534 22136,1515"/>
              </emma:interpretation>
              <emma:one-of disjunction-type="recognition" id="oneOf3">
                <emma:interpretation id="interp15" emma:lang="x-none" emma:confidence="0">
                  <emma:literal>at.</emma:literal>
                </emma:interpretation>
                <emma:interpretation id="interp16" emma:lang="x-none" emma:confidence="0">
                  <emma:literal>sit.</emma:literal>
                </emma:interpretation>
                <emma:interpretation id="interp17" emma:lang="x-none" emma:confidence="0">
                  <emma:literal>hit.</emma:literal>
                </emma:interpretation>
                <emma:interpretation id="interp18" emma:lang="x-none" emma:confidence="0">
                  <emma:literal>set.</emma:literal>
                </emma:interpretation>
                <emma:interpretation id="interp19" emma:lang="x-none" emma:confidence="0">
                  <emma:literal>Get.</emma:literal>
                </emma:interpretation>
              </emma:one-of>
            </emma:emma>
          </inkml:annotationXML>
          <inkml:trace contextRef="#ctx0" brushRef="#br0" timeOffset="108276.6602">22611 817 1769 0,'0'0'50'0,"0"0"11"0,0 0-49 0,0 0-12 16,0 0 0-16,0 0 0 0,0 0 23 0,-13 0 1 16,5 11 1-16,-10-7 0 0,-8 4-25 0,1 7-11 15,-1 0 1-15,-13 4 0 0,4 8 10 0,-3-4 0 16,-1 8 0-16,4-8-8 0,1 0 8 0,-1 0 0 16,10 0 0-16,-6-4 0 0,14-4 0 0,9 1 0 15,-5-9 0-15,8 9-8 0,5-1 16 0,0-11 3 0,9 7 1 0,0 1 0 16,8-5-12-16,-9 1 8 0,14 3-8 0,0-3 8 15,-1 4 24-15,1-1 4 0,-1-3 0 16,1 3 1-16,-1-11 5 0,-3 8 1 0,-6 3 0 0,-12-11 0 16,0 0-11-16,18 12-1 0,-18 3-1 0,4 1 0 15,-8 3-9-15,-5 0-1 0,0 0-1 0,-8 4-683 16,0-4-136-16</inkml:trace>
          <inkml:trace contextRef="#ctx0" brushRef="#br0" timeOffset="108417.6606">22607 1238 1627 0,'0'0'46'0,"0"0"10"15,0 0-44-15,8 4-12 0,5 7 0 0,-13-11 0 16,0 0 43-16,5 4 6 0,-1 11 2 0,-4-15 0 0,0 8-31 0,0 4-7 16,-4-5-1-16,4-7-538 15,-5 16-108-15</inkml:trace>
          <inkml:trace contextRef="#ctx0" brushRef="#br0" timeOffset="108618.6638">22788 1188 1508 0,'0'0'33'0,"13"0"7"0,-5 4 2 0,5-4 0 0,0 0-34 0,4 0-8 16,1 0 0-16,3 0 0 0,-4-4 69 0,5 4 12 15,-1-4 3-15,1 4 0 0,-5-4-52 0,0 4-11 16,5-7-1-16,0 7-1 0,3 0-19 0,-7-4 0 15,-5 0 0-15,4 4-9 16,-4-8-35-16,0 5-6 0,-5 3-2 0,5-4 0 16,-13-4-60-16,9 4-12 0,-9 1-2 0,4-1-1 0</inkml:trace>
          <inkml:trace contextRef="#ctx0" brushRef="#br0" timeOffset="108837.3964">23232 939 1436 0,'0'0'32'0,"0"0"6"0,0 0 2 0,0 0 0 0,0-11-32 0,0 11-8 0,-5-4 0 0,5 4 0 15,-8 0 56-15,-1 4 11 0,0 0 1 0,1 7 1 16,-5 4-23-16,4 4-5 0,-4 4-1 0,0 4 0 16,0 0 12-16,-4 11 1 0,4-11 1 0,0 8 0 15,5-5-1-15,-5 5 0 0,9-1 0 0,-1-3 0 16,5 0 3-16,0-1 0 0,5-3 0 0,7 4 0 16,-3-12-17-16,4-4-3 0,4 0-1 0,-8 1 0 15,8-5-15-15,5 5-2 0,-1-5-1 0,5-3 0 16,-9-4-17-16,5 3-17 0,4-3 3 0,4-4 1 15,-4 0-143-15,4-4-28 0,-4 0-5 0,0-3-2 0</inkml:trace>
          <inkml:trace contextRef="#ctx0" brushRef="#br0" timeOffset="108978.0293">23753 1441 2106 0,'0'0'46'0,"0"0"10"0,0 0 1 0,0 0 3 0,0 0-48 0,0 0-12 15,0 0 0-15,0 0 0 0,0 0 48 0,0 0 7 0,0 0 1 0,0 0-714 16,0 0-143-16</inkml:trace>
        </inkml:traceGroup>
      </inkml:traceGroup>
    </inkml:traceGroup>
    <inkml:traceGroup>
      <inkml:annotationXML>
        <emma:emma xmlns:emma="http://www.w3.org/2003/04/emma" version="1.0">
          <emma:interpretation id="{2C1CDFD5-9872-43C1-939D-BEDFAF5BD059}" emma:medium="tactile" emma:mode="ink">
            <msink:context xmlns:msink="http://schemas.microsoft.com/ink/2010/main" type="paragraph" rotatedBoundingBox="11704,2161 24086,2271 24073,3700 11691,359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3C102BC-7A40-414A-B56F-D26AD96AC7C2}" emma:medium="tactile" emma:mode="ink">
              <msink:context xmlns:msink="http://schemas.microsoft.com/ink/2010/main" type="line" rotatedBoundingBox="11704,2161 24086,2271 24073,3700 11691,3590"/>
            </emma:interpretation>
          </emma:emma>
        </inkml:annotationXML>
        <inkml:traceGroup>
          <inkml:annotationXML>
            <emma:emma xmlns:emma="http://www.w3.org/2003/04/emma" version="1.0">
              <emma:interpretation id="{3BE68800-99CA-4326-B37F-4DEE6E7B1936}" emma:medium="tactile" emma:mode="ink">
                <msink:context xmlns:msink="http://schemas.microsoft.com/ink/2010/main" type="inkWord" rotatedBoundingBox="11703,2245 15031,2274 15021,3438 11693,3409"/>
              </emma:interpretation>
              <emma:one-of disjunction-type="recognition" id="oneOf4">
                <emma:interpretation id="interp20" emma:lang="x-none" emma:confidence="0">
                  <emma:literal>EX,</emma:literal>
                </emma:interpretation>
                <emma:interpretation id="interp21" emma:lang="x-none" emma:confidence="0">
                  <emma:literal>ox,</emma:literal>
                </emma:interpretation>
                <emma:interpretation id="interp22" emma:lang="x-none" emma:confidence="0">
                  <emma:literal>UX,</emma:literal>
                </emma:interpretation>
                <emma:interpretation id="interp23" emma:lang="x-none" emma:confidence="0">
                  <emma:literal>Ex,</emma:literal>
                </emma:interpretation>
                <emma:interpretation id="interp24" emma:lang="x-none" emma:confidence="0">
                  <emma:literal>AX,</emma:literal>
                </emma:interpretation>
              </emma:one-of>
            </emma:emma>
          </inkml:annotationXML>
          <inkml:trace contextRef="#ctx0" brushRef="#br0" timeOffset="109774.9944">11701 2552 1710 0,'30'-27'37'0,"-30"12"8"0,-4-5 2 0,-5 5 1 0,18-4-38 0,-5 0-10 0,-4 0 0 0,-4 3 0 16,-5-3 28-16,9 4 3 0,13 3 1 0,-13 5 0 16,-13-1-5-16,13 8-1 0,13-4 0 0,0 8 0 15,-4 0-15-15,-5 7-3 0,4 8-8 0,-3 1 12 16,21 6-2-16,-9 9-1 0,0 7 0 0,-4 8 0 15,4 0 2-15,1 3 0 0,-18 1 0 0,8-1 0 16,5-3 1-16,-4 0 1 0,4-4 0 0,-9-4 0 0,-4-4-1 16,9-3 0-16,3-4 0 0,1-1 0 0,-8-7 5 0,3-4 1 15,10-3 0-15,-1-1 0 0,-4-4 10 0,4-7 1 16,-4-4 1-16,4-4 0 0,9-7 5 0,-9-4 1 16,0-8 0-16,9-8 0 0,4 0-10 0,1-7-2 15,-10-8 0-15,1 0 0 0,-1-7-9 0,9-5-3 16,1-3 0-16,-6 3 0 0,-16 5 4 0,13-1 0 15,12 4 0-15,-4 4 0 0,-17 4 12 0,4 4 4 16,1 3 0-16,-5 5 0 0,4 7-18 0,0 4-3 16,-17 3-1-16,0 5 0 0,17-1-10 0,-17 9-11 0,-17-5 3 0,8 8 0 31,9 0-135-31,-13 8-26 0,-4 3-6 0,-17 4-525 0,-5 5-104 0</inkml:trace>
          <inkml:trace contextRef="#ctx0" brushRef="#br0" timeOffset="109978.1838">11731 2850 1717 0,'-4'0'37'0,"4"0"8"0,0 0 2 0,0 0 2 16,0 0-39-16,4 4-10 0,-4-4 0 0,17 0 0 16,9 0 100-16,-4 0 17 0,-5 0 4 0,4-4 1 15,10 4-54-15,3-3-12 0,-8-1-1 0,0-4-1 16,13 0-33-16,-14 1-6 0,10-1-2 0,-9-3 0 15,-5 3-13-15,5-4 0 0,9 1 0 0,3-1 0 16,-20 5-53-16,7-5-14 0,6 5-2 0,7-1-599 16,-12-3-120-16</inkml:trace>
          <inkml:trace contextRef="#ctx0" brushRef="#br0" timeOffset="110243.8368">12804 2762 1951 0,'0'0'43'0,"0"0"9"0,0 0 1 0,0 0 2 0,13 4-44 0,-5 0-11 0,10 7 0 0,-1-3 0 16,0 4 42-16,0 3 6 0,5-4 2 0,-5 9 0 16,5-5-2-16,-1 4 0 0,1 0 0 0,-1 0 0 15,5 1-15-15,-4-1-3 0,-1 0-1 0,1 0 0 16,4 0-13-16,-9 0-2 0,0 0-1 0,5-3 0 15,-14-5-29-15,5 5-5 0,0-5-2 0,-4-3 0 32,-5-1-90-32,-4-7-19 0,0 0-3 0,0 0-783 0</inkml:trace>
          <inkml:trace contextRef="#ctx0" brushRef="#br0" timeOffset="110462.6199">13162 2601 1788 0,'0'0'51'0,"0"0"10"16,0 0-49-16,0 0-12 0,-5 4 0 0,5-4 0 0,0 0 73 0,-4 8 12 16,-5 0 3-16,1 7 0 0,-5-4-8 0,0 5 0 15,0-5-1-15,0 8 0 0,-4-3-31 0,0 3-5 16,-1-4-2-16,-3 8 0 0,-1-4-6 0,5 4-2 16,-9-4 0-16,9 4 0 0,-9-3-18 0,13-1-4 15,-13 4-1-15,9-4 0 0,4 0-10 0,-4 0 0 16,4-4-12-16,4 1 12 15,1-1-168-15,3-3-27 0,1-5-5 0</inkml:trace>
          <inkml:trace contextRef="#ctx0" brushRef="#br0" timeOffset="110650.3595">13631 3096 2124 0,'0'0'47'0,"5"11"9"0,-5 1 3 0,4-1 0 0,-8 4-47 0,4 1-12 0,0 3 0 0,-5 0 0 16,-3 0 40-16,8 4 5 0,-13 0 2 0,4 0 0 15,0 0-34-15,1-4-13 0,-9 0 11 0,-5 0-11 16,9-3 0-16,0-1-21 0,-4-3 3 0,8-5-657 16,1 1-131-16</inkml:trace>
          <inkml:trace contextRef="#ctx0" brushRef="#br0" timeOffset="110915.7921">13885 2770 2008 0,'0'0'57'0,"0"0"12"0,0 0-55 0,0 0-14 15,5 4 0-15,8 3 0 0,-5 1 13 0,5 4 0 16,-4-5 0-16,4 5 0 0,0 3 38 0,4 0 7 15,5 1 2-15,-14-1 0 0,9 4-16 0,1-3-4 16,-5 3 0-16,-1 0 0 0,1 0 0 0,0 0 0 16,5 0 0-16,-10 0 0 0,5 4-32 0,4-3-8 15,-12-1 0-15,8 0 0 16,-9-4-24-16,4 4-6 0,1-3-2 0,-5-1 0 16,9 0-44-16,-13-3-10 0,0-5-2 0,0-7-562 15,0 0-113-15</inkml:trace>
          <inkml:trace contextRef="#ctx0" brushRef="#br0" timeOffset="111119.1498">14303 2728 2131 0,'0'0'60'0,"0"0"14"0,0 0-59 0,-4 4-15 0,-9 0 0 0,5 3 0 16,-5 1 20-16,0 3 2 0,0 5 0 0,-4-1 0 15,-1 0 10-15,-8 4 1 0,5 1 1 0,-1-1 0 16,1 0-18-16,-1 4-3 0,5-4-1 0,0 4 0 15,0-4-3-15,-1 0-1 0,1-3 0 0,9 3 0 16,-10-4-8-16,10 0 0 0,-1 1 0 0,0-5 0 16,9 1-97-16,0-12-22 0,-4 7-4 0,4-7-493 15,0 0-98-15</inkml:trace>
          <inkml:trace contextRef="#ctx0" brushRef="#br0" timeOffset="111353.3307">14411 2467 2113 0,'0'0'46'0,"0"0"10"0,0 0 1 0,0 0 3 0,0 0-48 0,0 0-12 15,0 0 0-15,0 0 0 0,0 0 92 0,0 12 16 0,4-4 4 0,-4 3 0 16,0 1-72-16,-4 3-13 16,4-4-3-16,0 5-1 0,-13-1 8 0,9 0 1 0,-5 1 1 0,5-1 0 15,-5 0-33-15,9 4 0 0,-8-3 0 0,-1-1 0 31,9 0-33-31,0 1-14 0,0-1-2 0,0-3-1 16,0 3-106-16,0 0-20 0,9 0-5 0,-1-3-1 0</inkml:trace>
          <inkml:trace contextRef="#ctx0" brushRef="#br0" timeOffset="111572.2996">15014 3218 2124 0,'0'0'60'0,"0"0"13"0,0 0-58 0,0 0-15 16,0 0 0-16,5 12 0 0,-1-1 13 0,-4 1 0 16,0-1 0-16,0 4 0 0,-4 1-1 0,-5 3 0 15,1-4 0-15,3 4 0 0,-8 0-12 0,5 1-16 16,-5-1 3-16,4-4 1 0</inkml:trace>
        </inkml:traceGroup>
        <inkml:traceGroup>
          <inkml:annotationXML>
            <emma:emma xmlns:emma="http://www.w3.org/2003/04/emma" version="1.0">
              <emma:interpretation id="{4797CB21-99F5-466C-9C8E-8BCB684CD93A}" emma:medium="tactile" emma:mode="ink">
                <msink:context xmlns:msink="http://schemas.microsoft.com/ink/2010/main" type="inkWord" rotatedBoundingBox="15882,2337 19197,2367 19188,3461 15872,3432"/>
              </emma:interpretation>
              <emma:one-of disjunction-type="recognition" id="oneOf5">
                <emma:interpretation id="interp25" emma:lang="x-none" emma:confidence="0">
                  <emma:literal>KlX,X)=</emma:literal>
                </emma:interpretation>
                <emma:interpretation id="interp26" emma:lang="x-none" emma:confidence="0">
                  <emma:literal>KNEE</emma:literal>
                </emma:interpretation>
                <emma:interpretation id="interp27" emma:lang="x-none" emma:confidence="0">
                  <emma:literal>KNIFE</emma:literal>
                </emma:interpretation>
                <emma:interpretation id="interp28" emma:lang="x-none" emma:confidence="0">
                  <emma:literal>Klx,x')=</emma:literal>
                </emma:interpretation>
                <emma:interpretation id="interp29" emma:lang="x-none" emma:confidence="0">
                  <emma:literal>KWAME</emma:literal>
                </emma:interpretation>
              </emma:one-of>
            </emma:emma>
          </inkml:annotationXML>
          <inkml:trace contextRef="#ctx0" brushRef="#br0" timeOffset="112290.926">15881 2479 1724 0,'0'0'38'0,"0"0"8"0,0 0 2 0,12 8 0 0,6-1-39 0,-10 5-9 0,10 3 0 0,-6 8 0 15,6 0 12-15,-5 0 0 0,-9 4 0 0,5 3 0 16,3 9 0-16,-7-5 1 0,-5 4 0 0,4 1 0 16,-8-1-4-16,4 8-1 0,-5 0 0 0,-3-4 0 15,4-7 0-15,-5-5 0 0,5 1 0 0,-5-4 0 16,9-4 25-16,-4-8 5 0,-5 0 1 0,5-3 0 16,-1-5-7-16,5-3 0 0,-8-4-1 0,4 0 0 15,-1-4 11-15,1-3 2 0,0-5 1 0,-1-3 0 16,5-4-26-16,5-4-6 0,-5-8-1 0,4 1 0 15,5-1 1-15,3 0 0 0,-7-3 0 0,8-4 0 16,0 3 5-16,4 1 1 0,0-1 0 0,0 4 0 16,5-3 17-16,-5 3 3 0,5 1 1 0,4 3 0 15,-9 0-17-15,4 8-3 0,-3 0-1 0,-6 0 0 16,6 7-19-16,-5 1-9 0,0-1 1 0,-1 5 0 16,-3 3-129-16,0 4-26 0,-9 0-5 0</inkml:trace>
          <inkml:trace contextRef="#ctx0" brushRef="#br0" timeOffset="112494.0792">16135 2847 1641 0,'0'0'36'0,"0"0"7"0,-5 11 1 0,5 1 4 0,0 3-39 0,0-4-9 16,0 1 0-16,0 3 0 0,9 1 100 0,-5-1 17 15,9 0 4-15,-8 4 1 0,8-3-56 0,-9 3-11 0,4 0-3 0,5-4 0 16,0 1-36-16,-4 3-7 0,0-8-1 0,3 5-8 15,-3-5 0-15,0 1 0 0,4-5 0 0,0 1 0 32,-5-1-32-32,1-3-8 0,4-4 0 0,-5 0-1 15,1-4-122-15,0 1-24 0,-5-1-5 0</inkml:trace>
          <inkml:trace contextRef="#ctx0" brushRef="#br0" timeOffset="112728.4627">16712 2345 2101 0,'0'0'60'0,"-8"7"12"15,8 1-57-15,-5 7-15 0,-3 1 0 0,-1 7 0 16,0 4 24-16,1 3 1 0,-5 5 1 0,4 3 0 0,-8 4 18 0,4 0 3 16,-4 4 1-16,8 0 0 0,-8 0-12 0,4-4-3 15,4 0 0-15,1 1 0 0,3-5-33 0,1-4 0 16,4-3 0-16,-8 3 0 0,8-7 0 0,8 0-19 15,-8-4 4-15,4 0 1 16,1-4-43-16,3-4-9 0,1 1-2 0,0-5-589 16,-1-3-119-16</inkml:trace>
          <inkml:trace contextRef="#ctx0" brushRef="#br0" timeOffset="112962.8733">16742 2812 1904 0,'0'0'54'0,"13"-8"11"0,-4 1-52 0,4-1-13 0,8 4 0 0,-3 0 0 16,-1 4 15-16,4 0 0 0,-3 0 0 0,3 8 0 15,1-4 42-15,-1 7 9 0,5 1 2 0,-9-1 0 16,1 1-11-16,3 3-1 0,1 1-1 0,-5 3 0 16,0 4-22-16,-4-4-4 0,4 0-1 0,0 0 0 15,-8 0-28-15,0 0 0 0,-5-7 0 0,0 3-10 16,5-3-98-16,-9 3-20 0,4-3-4 15,-4-5-504-15,0-7-101 0</inkml:trace>
          <inkml:trace contextRef="#ctx0" brushRef="#br0" timeOffset="113150.3885">17242 2582 2120 0,'0'0'47'0,"-8"8"9"0,-1-4 3 0,0 3 0 0,-4 5-47 0,0 3-12 15,1 4 0-15,-6 1 0 0,-3-1 68 0,3 8 11 16,-7-1 2-16,3 5 1 0,-4 0-41 0,0-1-8 16,1 1-1-16,7 0-1 0,-12-5-23 0,4 5-8 15,9-4 0-15,-9-4 9 16,5 4-32-16,3-4-6 0,5 0-2 0,1-4-702 16,-1-8-141-16</inkml:trace>
          <inkml:trace contextRef="#ctx0" brushRef="#br0" timeOffset="113353.7052">17393 3107 2149 0,'0'0'47'0,"0"0"9"0,4 12 3 0,1 3 2 0,-1 0-49 0,0 0-12 0,-8 1 0 0,4 3 0 15,-4 4 56-15,-1-4 9 0,1 0 2 0,-13 4 0 16,4 4-32-16,-4-8-7 0,-1 4 0 0,1-4-1 15,-4 0-51-15,3-3-9 0,1-1-3 0,-4-3 0 16,12-5-116-16,-8-3-23 0,8-4-5 0,0-4 0 16</inkml:trace>
          <inkml:trace contextRef="#ctx0" brushRef="#br0" timeOffset="113572.5001">17561 2831 2055 0,'0'0'45'0,"0"0"10"0,9 0 1 0,-1 0 2 0,5 4-46 0,0 4-12 16,0-4 0-16,4 7 0 0,5 1 47 0,-9 3 7 15,4 4 2-15,0 0 0 0,0 0-35 0,1 4-6 16,-1 0-2-16,0 4 0 0,-4 0 6 0,0 4 1 16,0-5 0-16,0 5 0 0,-5-4-20 0,5 0 0 15,-8-1 0-15,8-3 0 16,-13 4-22-16,8-4-11 0,1-4-3 0,-9 1 0 15,4-1-109-15,0-8-23 0,-4 1-4 0</inkml:trace>
          <inkml:trace contextRef="#ctx0" brushRef="#br0" timeOffset="113787.2344">17966 2858 1960 0,'0'0'56'0,"0"0"11"0,-9-4-54 0,1 0-13 0,-1 1 0 0,1 6 0 15,-5-3 62-15,4 4 10 0,-4 4 1 0,0 3 1 16,-4 1-38-16,0-1-8 0,-5 5-2 0,5 3 0 16,-5 0-18-16,1 0-8 0,4 4 0 0,-5-4 8 15,5 4-8-15,0-4 0 0,-5 1 0 0,9 3 8 16,0 0-8-16,0-4 0 0,0 0 0 0,5 0 0 31,3 0-17-31,-3 0-9 0,8-3-2 0,0-1-628 0,-9-4-125 0</inkml:trace>
          <inkml:trace contextRef="#ctx0" brushRef="#br0" timeOffset="114006.1489">17957 2655 2138 0,'0'0'60'0,"0"0"15"0,0 0-60 0,5-8-15 16,-5 8 0-16,0 0 0 0,0 0 43 0,0 0 5 15,0 0 2-15,4 12 0 0,5 3-18 0,-9-3-4 16,0 3-1-16,-9 0 0 0,9 1-17 0,-4-1-10 16,-5 0 12-16,5 1-12 0,-1-1 0 0,1-4 0 15,0 1 0-15,0-1-9 16,-5 1-138-16,5-4-27 0,4-1-6 0</inkml:trace>
          <inkml:trace contextRef="#ctx0" brushRef="#br0" timeOffset="114256.1565">18242 2364 1796 0,'0'0'40'0,"0"0"8"0,13 0 1 0,-5 0 1 0,5 8-40 0,5 3-10 0,-10 1 0 0,5 3 0 15,4 4 11-15,-12 4 0 0,8 4 0 0,-5 4 0 16,1 3 29-16,-1 0 5 0,5 1 2 0,-13 3 0 15,0 1 13-15,5 3 2 0,-5-4 1 0,-5 0 0 16,5-3-12-16,0-1-3 0,-13 1 0 0,5 3 0 16,-1-4-27-16,1-3-5 0,-10 4-2 0,5-5 0 15,0-3-14-15,1 0 0 0,-6 0 0 0,5-1-724 16,0-3-148-16</inkml:trace>
          <inkml:trace contextRef="#ctx0" brushRef="#br0" timeOffset="114724.8456">18711 2755 2176 0,'0'0'62'0,"0"0"13"16,0 0-60-16,0 0-15 0,13 3 0 0,0 1 0 0,0 0 36 0,5 0 5 16,-1 0 1-16,0 0 0 0,5-1-6 0,-1 1-2 15,9 0 0-15,-4-4 0 0,4 0-8 0,-4 4-2 16,4-4 0-16,0 0 0 0,1-4-24 0,3 4 8 15,-12 0-8-15,-1 0 0 16,1 0-28-16,-5 0-12 0,0 0-1 0,-4 0-1013 16</inkml:trace>
          <inkml:trace contextRef="#ctx0" brushRef="#br0" timeOffset="114896.7517">18595 3023 2257 0,'0'0'49'0,"0"0"11"0,9 0 1 0,4 0 3 0,4-4-51 0,0 4-13 0,0-4 0 0,5 4 0 16,4-4 34-16,4 0 4 0,4 1 1 0,-3-1 0 15,-1 0-27-15,4 0-12 0,-4 0 10 0,5 4-10 32,-1-4-15-32,-4 1-9 0,9-1-1 0,-13 4-675 0,4 0-136 0</inkml:trace>
        </inkml:traceGroup>
        <inkml:traceGroup>
          <inkml:annotationXML>
            <emma:emma xmlns:emma="http://www.w3.org/2003/04/emma" version="1.0">
              <emma:interpretation id="{F9806CCA-C4DA-4926-B42C-7114103642A1}" emma:medium="tactile" emma:mode="ink">
                <msink:context xmlns:msink="http://schemas.microsoft.com/ink/2010/main" type="inkWord" rotatedBoundingBox="19850,2234 24086,2271 24073,3700 19837,3662"/>
              </emma:interpretation>
              <emma:one-of disjunction-type="recognition" id="oneOf6">
                <emma:interpretation id="interp30" emma:lang="x-none" emma:confidence="0">
                  <emma:literal>at tax)</emma:literal>
                </emma:interpretation>
                <emma:interpretation id="interp31" emma:lang="x-none" emma:confidence="0">
                  <emma:literal>9K) Tax')</emma:literal>
                </emma:interpretation>
                <emma:interpretation id="interp32" emma:lang="x-none" emma:confidence="0">
                  <emma:literal>AK) Tax')</emma:literal>
                </emma:interpretation>
                <emma:interpretation id="interp33" emma:lang="x-none" emma:confidence="0">
                  <emma:literal>at tax')</emma:literal>
                </emma:interpretation>
                <emma:interpretation id="interp34" emma:lang="x-none" emma:confidence="0">
                  <emma:literal>4K) Tax')</emma:literal>
                </emma:interpretation>
              </emma:one-of>
            </emma:emma>
          </inkml:annotationXML>
          <inkml:trace contextRef="#ctx0" brushRef="#br0" timeOffset="115584.3115">20301 2575 1664 0,'0'-20'47'0,"0"20"11"0,0-7-46 0,0-5-12 0,0 1 0 0,-8 3 0 15,4-3 70-15,-5 3 12 0,5 0 2 0,-9 5 1 16,0-1-26-16,-4 4-6 0,-1 0-1 0,1 4 0 16,-4-1-36-16,-5 9-8 0,-4-1-8 0,4 1 11 15,-5 7-11-15,6 4 12 0,-10 0-12 0,5 4 12 16,4 3 10-16,5 1 2 0,-5 0 1 0,13-1 0 15,-4 1-5-15,4-4 0 0,4-4-1 0,5 4 0 16,8-8-6-16,0 4-1 0,14-8 0 0,-10 0 0 16,9-3 0-16,14-4-1 0,-10-1 0 0,14-3 0 15,-5-8-3-15,4 0 0 0,14-3 0 0,-10-1 0 16,-3-3-8-16,-9-1 0 0,4-3 0 0,0-1 0 16,0-3 0-16,5 0-16 0,-9 0 3 0,-1 0 0 15,1-4 13-15,-4 0 0 0,-1 4-10 0,-3 0 10 16,-5-4-32-16,-1 0-3 0,-7 3 0 0,-1-6 0 15,-4-1-20-15,-4 8-4 0,-1-1-1 0,-3 9 0 16,-5 0 19-16,4 3 3 0,-12 0 1 0,8 8 0 0,-4 4 55 0,-1 8 11 16,1-1 3-16,-4 8 0 0,3 4 5 0,-3 8 2 15,4-1 0-15,-1 5 0 0,1 3-5 0,0 0-1 16,4 5 0-16,0-5 0 0,9 0-20 0,-14 1-4 16,10-1-1-16,4 0 0 0,-1 0-8 0,1-3 0 15,0-1 9-15,4 1-9 0,4-5 0 0,0-3 0 16,-4-4 0-16,5 0-8 15,7 0-50-15,-12-11-10 0,0 3-1 0</inkml:trace>
          <inkml:trace contextRef="#ctx0" brushRef="#br0" timeOffset="115818.9177">20793 2598 1872 0,'0'0'41'0,"0"0"9"0,0 0 2 0,-13 3 0 16,4 1-42-16,-8 4-10 0,0 7 0 0,-1 1 0 15,6 7 24-15,-6 3 2 0,5 5 1 0,-8-4 0 16,8 7 20-16,0-3 4 0,-4 3 1 0,4-3 0 16,4 4-12-16,1-1-1 0,-1 0-1 0,5-3 0 15,-1 0-26-15,5-4-4 0,0-1-8 0,0 1 11 16,5-4-78-16,-1-4-15 0,5 0-3 0,-1-3-858 15</inkml:trace>
          <inkml:trace contextRef="#ctx0" brushRef="#br0" timeOffset="116053.1105">20801 2808 2236 0,'0'0'64'0,"0"0"12"0,5 8-60 0,3 3-16 16,5 1 0-16,-4-1 0 0,4 5 20 0,0-1 2 0,0 0 0 0,4 1 0 16,0 3-3-16,0 0-1 0,5 0 0 0,-1 0 0 15,5 0-18-15,-9-3 0 0,5-1 0 0,-5 0 0 16,0 1-20-16,5-5 0 0,-5 1-1 0,-8-1 0 31,4-3-42-31,4-4-8 0,-13 3-1 0,-4-7-541 0,0 0-108 0</inkml:trace>
          <inkml:trace contextRef="#ctx0" brushRef="#br0" timeOffset="116256.5008">21129 2758 1956 0,'0'0'56'0,"0"0"11"16,0 0-54-16,-9 0-13 0,1 0 0 0,-5 4 0 15,4 4 56-15,-8 0 8 0,0 3 1 0,-1 4 1 16,-3 1-18-16,4 3-4 0,-5 4-1 0,0 0 0 15,5-4-16-15,-9 8-3 0,0-4-1 0,5 0 0 0,-1 0-11 0,-3 0-1 16,3 0-1-16,0-4 0 0,10 0-10 0,-1 0 0 16,0-3 0-16,8-1 0 15,-3 0-49-15,3-3-3 0,5-5 0 0,0 5-624 16,0-12-124-16</inkml:trace>
          <inkml:trace contextRef="#ctx0" brushRef="#br0" timeOffset="116521.9171">21189 2732 1717 0,'0'0'37'0,"0"0"8"0,13-8 2 0,-9 8 2 0,9-4-39 0,0 4-10 0,-4 0 0 0,-1 4 0 16,5 4 20-16,0-1 1 0,-4 1 1 0,4 7 0 16,4-3 21-16,-8 3 4 0,4 4 1 0,-5 0 0 15,1 1 10-15,-1 3 2 0,5 0 1 0,-4 3 0 16,-9 1-14-16,0 0-3 0,0 4-1 0,-4-1 0 15,-1 1-3-15,1-4-1 0,-9 7 0 0,9-3 0 16,-9-1-8-16,0 5-2 0,-9-8 0 0,5 3 0 16,-4-3-14-16,-1 0-3 0,-4-4-1 0,0-4 0 15,5 0-11-15,-5-7 0 0,4-1 0 0,5 1 8 16,0-8-86-16,-5-1-18 16,10-3-3-16,7-3-972 0</inkml:trace>
          <inkml:trace contextRef="#ctx0" brushRef="#br0" timeOffset="117006.4474">21409 2322 1738 0,'0'0'38'0,"0"0"8"0,-13-4 2 0,9-4 1 0,-5 1-39 0,5 3-10 0,-5-4 0 0,9 4 0 16,0 4 117-16,0 0 22 0,0 0 4 0,0 0 1 16,0 0-58-16,0 0-11 0,0 0-3 0,0 0 0 15,13-3-33-15,4 3-7 0,9-4-2 0,-9 4 0 16,14-4 6-16,-1 4 2 0,4-4 0 0,5 0 0 15,-5 4-6-15,9-4 0 0,-4 1-1 0,0 3 0 16,0-4-18-16,-5 4-3 0,1-4-1 0,-5 4 0 0,-4 0-9 16,-5 0 0-16,1 0-10 0,-9 0 10 15,0 0-101-15,0 0-15 0,-13 0-2 0,0 0-666 16,0 0-132-16</inkml:trace>
          <inkml:trace contextRef="#ctx0" brushRef="#br0" timeOffset="117178.4281">21663 2341 1892 0,'0'0'53'0,"0"0"13"0,-4 11-53 0,4 1-13 0,0 3 0 0,-5 4 0 15,5-3 96-15,-4 7 17 0,0 0 3 0,4-4 1 16,-4 4-56-16,-5 0-11 0,9 4-2 0,-9-4-1 16,5 0-33-16,0 0-6 0,-5 0-8 0,5 3 11 31,-1-3-100-31,5 0-20 0,0-7-4 0,5-1-856 0</inkml:trace>
          <inkml:trace contextRef="#ctx0" brushRef="#br0" timeOffset="117850.1707">22409 2686 2210 0,'-26'-16'63'0,"26"16"13"0,4-7-61 0,-4 7-15 16,0-8 0-16,-4 0 0 0,-5 1 36 0,0-1 4 15,9 0 0-15,-12 5 1 0,-1-1-3 0,0 0-1 0,0 0 0 0,-9 8 0 16,1 0-29-16,-5 0-8 0,0 3 0 0,4 5 0 16,1-1 0-16,-9 5 0 0,4-1 0 0,0 4 0 15,4 0 20-15,-3 4 0 0,-1 4 0 0,0-4 0 16,4 4-20-16,1 0 0 0,4 3 0 0,4-3 0 15,0 4 0-15,0-1 0 0,13-3 0 0,0 4 0 16,0-4 0-16,8-1 0 0,5-3 0 0,0 0-8 16,9-3 16-16,-5-5 3 0,9-4 1 0,4-3 0 15,0-4 1-15,9-4 1 0,-5-4 0 0,14 0 0 16,-9-4-5-16,8-3-1 0,0-4 0 0,-8-1 0 16,4-7-8-16,-4 4 0 0,0 0 9 0,-9-4-9 15,5 0 0-15,-14 4 0 0,1-4 0 0,-5 0 8 16,-4 0-8-16,-5 0-12 0,5 4 4 0,-13-4 0 15,0 0-16-15,0 0-4 0,-8 8 0 0,-1-5 0 16,0 5 4-16,-3 0 1 0,-6 3 0 0,-3 5 0 16,4 3 23-16,-5 0 0 0,-4 4 10 0,0 8-10 0,5 3 20 0,-5-3-4 15,4 3 0-15,5 8 0 0,-9 4-1 0,5 0-1 16,3 0 0-16,-3 8 0 0,4 0-2 0,-5-1 0 16,9 1 0-16,0 7 0 0,5-3-2 0,-5 3-1 15,0 0 0-15,8-3 0 0,1 3-9 0,0-3 8 16,4-5-8-16,0 1 8 0,0-4-8 0,0 0-14 15,8-8 3-15,-3 4 1 16,3-8-30-16,1 0-5 0,4-3-2 0,0-1-689 16,0-7-139-16</inkml:trace>
          <inkml:trace contextRef="#ctx0" brushRef="#br0" timeOffset="118115.8342">22951 2755 2086 0,'0'0'59'0,"0"0"13"0,-4-8-57 0,4 8-15 0,0 0 0 0,0 0 0 15,-8-4 24-15,3 8 1 0,-3 0 1 0,-1 7 0 16,0 1-5-16,-8 3-1 0,4 4 0 0,0 0 0 16,0 4 2-16,-4 4 0 0,4 0 0 0,0 4 0 15,0 3 24-15,-4-3 5 0,4 3 1 0,5 1 0 16,-5-1-28-16,8-7-4 0,5 0-2 0,-8 3 0 15,8-3-18-15,0 4 0 0,0-4 8 0,8-4-8 16,-8 0-15-16,5 0-6 0,-1 0-2 0,9-8 0 16,-5 0-62-16,5-7-13 0,-13-8-2 0,13 4-881 15</inkml:trace>
          <inkml:trace contextRef="#ctx0" brushRef="#br0" timeOffset="118350.2349">23020 2893 1997 0,'0'0'56'0,"0"0"13"0,0 0-55 0,0 0-14 15,5 11 0-15,3 4 0 0,-3-3 17 0,3 7 1 16,5-4 0-16,-4 4 0 0,4 4 31 0,4-3 7 0,0-1 0 0,-4 4 1 16,4 4-19-16,-4-4-4 0,9 3-1 0,-9-3 0 15,4 0-22-15,0 0-11 0,-4 0 10 0,0 0-10 16,0 0 0-16,4-4-18 0,-8 4 2 0,4-7 1 31,-5-1-53-31,5-4-12 0,0 1-1 0,-8-4-545 0,-5-8-109 0</inkml:trace>
          <inkml:trace contextRef="#ctx0" brushRef="#br0" timeOffset="118584.6332">23378 2896 2005 0,'0'0'44'0,"0"0"8"0,-9 4 3 0,5 4 2 0,0 3-45 0,-5 1-12 16,-4-1 0-16,0 5 0 0,0 3 23 0,5 0 2 15,-9 4 1-15,-1 4 0 0,1-4 3 0,-4 4 1 16,3 3 0-16,1-3 0 0,4-4 3 0,0 4 1 16,-4 0 0-16,4-1 0 0,0 1-22 0,5 0-12 15,3-4 12-15,-8 0-12 0,9-4 0 0,0 0-17 16,-5 0 1-16,9-3 1 15,0-5-50-15,0-11-11 0,0 0-1 0,0 0-866 16</inkml:trace>
          <inkml:trace contextRef="#ctx0" brushRef="#br0" timeOffset="118850.2861">23559 2655 2090 0,'0'0'59'0,"0"0"13"0,0 0-57 0,0 0-15 0,0 0 0 0,0 0 0 15,0 0 23-15,0 0 1 0,0 0 1 0,4 12 0 16,-4-1 22-16,0 4 4 0,0 1 1 0,0-1 0 16,0 4-6-16,-4 0-1 0,0 0 0 0,-1 1 0 15,1-1-11-15,4 0-2 0,-9 0-1 0,5-4 0 16,0 5-22-16,4-1-9 0,-9-8 8 0,9 5-8 15,9-5-10-15,-9 4-7 0,-9-7-2 0,9 3 0 16,0-11-115-16,0 0-23 0,9 8-5 0</inkml:trace>
          <inkml:trace contextRef="#ctx0" brushRef="#br0" timeOffset="119162.7804">23835 2686 2156 0,'0'0'48'0,"0"0"9"0,4-8 3 0,5 4 0 0,-1 0-48 16,5 1-12-16,-13 3 0 0,9 0 0 0,4 7 8 0,0-3 0 0,-5 4 0 0,10 3 0 15,-5 1 20-15,4 3 3 0,0 4 1 0,-4 0 0 16,4 0 0-16,-4 8 0 0,4-4 0 0,-4 8 0 15,0 0 13-15,-4-1 3 0,-5 5 1 0,0-1 0 16,-8 4 7-16,0 5 2 0,4 3 0 0,-13-1 0 16,9 1-10-16,-5 0-3 0,-8 0 0 0,-5 4 0 15,1-4-22-15,-5-4-5 0,-4 0-1 0,-9 1 0 32,0-5-35-32,-4 0-7 0,0-3-2 0,-5-5-853 0,5 1-170 0</inkml:trace>
        </inkml:traceGroup>
      </inkml:traceGroup>
    </inkml:traceGroup>
  </inkml:traceGroup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B95075-E437-934A-AE58-DD3A1D65AD74}" type="datetimeFigureOut">
              <a:rPr lang="en-US" smtClean="0"/>
              <a:t>12/14/17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5618DC-3A05-2249-9AEB-B1C17C6C4C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67101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5618DC-3A05-2249-9AEB-B1C17C6C4CA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0476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Relationship Id="rId3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5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Relationship Id="rId3" Type="http://schemas.openxmlformats.org/officeDocument/2006/relationships/image" Target="../media/image7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niversity of Waterloo, main entrance to campus" title="Waterloo sign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4000" cy="411454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94912" y="4114547"/>
            <a:ext cx="5948958" cy="1167852"/>
          </a:xfrm>
        </p:spPr>
        <p:txBody>
          <a:bodyPr anchor="b">
            <a:noAutofit/>
          </a:bodyPr>
          <a:lstStyle>
            <a:lvl1pPr algn="l">
              <a:defRPr sz="4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 smtClean="0"/>
              <a:t>CLICK TO EDIT MASTER TITLE SLIDE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4911" y="5308600"/>
            <a:ext cx="5948958" cy="666549"/>
          </a:xfrm>
        </p:spPr>
        <p:txBody>
          <a:bodyPr anchor="t">
            <a:normAutofit/>
          </a:bodyPr>
          <a:lstStyle>
            <a:lvl1pPr marL="0" indent="0" algn="l">
              <a:buNone/>
              <a:defRPr sz="2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18" name="Rectangle 17"/>
          <p:cNvSpPr/>
          <p:nvPr userDrawn="1"/>
        </p:nvSpPr>
        <p:spPr>
          <a:xfrm>
            <a:off x="0" y="6839712"/>
            <a:ext cx="9144000" cy="1828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64522" y="6377355"/>
            <a:ext cx="777100" cy="250337"/>
          </a:xfrm>
        </p:spPr>
        <p:txBody>
          <a:bodyPr/>
          <a:lstStyle/>
          <a:p>
            <a:r>
              <a:rPr lang="en-US" altLang="zh-CN" smtClean="0"/>
              <a:t>10/12/17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487067" y="6377355"/>
            <a:ext cx="4627983" cy="250337"/>
          </a:xfrm>
        </p:spPr>
        <p:txBody>
          <a:bodyPr/>
          <a:lstStyle/>
          <a:p>
            <a:r>
              <a:rPr lang="en-US" smtClean="0"/>
              <a:t>Yao-Liang Yu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Freeform 10"/>
          <p:cNvSpPr>
            <a:spLocks noChangeAspect="1"/>
          </p:cNvSpPr>
          <p:nvPr userDrawn="1"/>
        </p:nvSpPr>
        <p:spPr bwMode="gray">
          <a:xfrm>
            <a:off x="1" y="491390"/>
            <a:ext cx="2863995" cy="3106944"/>
          </a:xfrm>
          <a:custGeom>
            <a:avLst/>
            <a:gdLst>
              <a:gd name="connsiteX0" fmla="*/ 899794 w 2863995"/>
              <a:gd name="connsiteY0" fmla="*/ 0 h 3106944"/>
              <a:gd name="connsiteX1" fmla="*/ 1710342 w 2863995"/>
              <a:gd name="connsiteY1" fmla="*/ 0 h 3106944"/>
              <a:gd name="connsiteX2" fmla="*/ 2863995 w 2863995"/>
              <a:gd name="connsiteY2" fmla="*/ 1553472 h 3106944"/>
              <a:gd name="connsiteX3" fmla="*/ 1710342 w 2863995"/>
              <a:gd name="connsiteY3" fmla="*/ 3106944 h 3106944"/>
              <a:gd name="connsiteX4" fmla="*/ 899794 w 2863995"/>
              <a:gd name="connsiteY4" fmla="*/ 3106944 h 3106944"/>
              <a:gd name="connsiteX5" fmla="*/ 2053448 w 2863995"/>
              <a:gd name="connsiteY5" fmla="*/ 1553472 h 3106944"/>
              <a:gd name="connsiteX6" fmla="*/ 0 w 2863995"/>
              <a:gd name="connsiteY6" fmla="*/ 0 h 3106944"/>
              <a:gd name="connsiteX7" fmla="*/ 91484 w 2863995"/>
              <a:gd name="connsiteY7" fmla="*/ 0 h 3106944"/>
              <a:gd name="connsiteX8" fmla="*/ 1245138 w 2863995"/>
              <a:gd name="connsiteY8" fmla="*/ 1553472 h 3106944"/>
              <a:gd name="connsiteX9" fmla="*/ 91484 w 2863995"/>
              <a:gd name="connsiteY9" fmla="*/ 3106944 h 3106944"/>
              <a:gd name="connsiteX10" fmla="*/ 0 w 2863995"/>
              <a:gd name="connsiteY10" fmla="*/ 3106944 h 3106944"/>
              <a:gd name="connsiteX11" fmla="*/ 0 w 2863995"/>
              <a:gd name="connsiteY11" fmla="*/ 2138677 h 3106944"/>
              <a:gd name="connsiteX12" fmla="*/ 434591 w 2863995"/>
              <a:gd name="connsiteY12" fmla="*/ 1553472 h 3106944"/>
              <a:gd name="connsiteX13" fmla="*/ 0 w 2863995"/>
              <a:gd name="connsiteY13" fmla="*/ 968267 h 31069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863995" h="3106944">
                <a:moveTo>
                  <a:pt x="899794" y="0"/>
                </a:moveTo>
                <a:lnTo>
                  <a:pt x="1710342" y="0"/>
                </a:lnTo>
                <a:lnTo>
                  <a:pt x="2863995" y="1553472"/>
                </a:lnTo>
                <a:lnTo>
                  <a:pt x="1710342" y="3106944"/>
                </a:lnTo>
                <a:lnTo>
                  <a:pt x="899794" y="3106944"/>
                </a:lnTo>
                <a:lnTo>
                  <a:pt x="2053448" y="1553472"/>
                </a:lnTo>
                <a:close/>
                <a:moveTo>
                  <a:pt x="0" y="0"/>
                </a:moveTo>
                <a:lnTo>
                  <a:pt x="91484" y="0"/>
                </a:lnTo>
                <a:lnTo>
                  <a:pt x="1245138" y="1553472"/>
                </a:lnTo>
                <a:lnTo>
                  <a:pt x="91484" y="3106944"/>
                </a:lnTo>
                <a:lnTo>
                  <a:pt x="0" y="3106944"/>
                </a:lnTo>
                <a:lnTo>
                  <a:pt x="0" y="2138677"/>
                </a:lnTo>
                <a:lnTo>
                  <a:pt x="434591" y="1553472"/>
                </a:lnTo>
                <a:lnTo>
                  <a:pt x="0" y="968267"/>
                </a:lnTo>
                <a:close/>
              </a:path>
            </a:pathLst>
          </a:custGeom>
          <a:solidFill>
            <a:srgbClr val="FFFFFF">
              <a:alpha val="34902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2" name="Picture 11" title="University of Waterloo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3869" y="5453198"/>
            <a:ext cx="2973214" cy="1192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592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912" y="1134831"/>
            <a:ext cx="3291840" cy="823912"/>
          </a:xfrm>
        </p:spPr>
        <p:txBody>
          <a:bodyPr anchor="b">
            <a:noAutofit/>
          </a:bodyPr>
          <a:lstStyle>
            <a:lvl1pPr marL="0" indent="0">
              <a:buNone/>
              <a:defRPr sz="28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4912" y="2061942"/>
            <a:ext cx="3291840" cy="4127721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594152" y="1134831"/>
            <a:ext cx="3291840" cy="823912"/>
          </a:xfrm>
        </p:spPr>
        <p:txBody>
          <a:bodyPr anchor="b">
            <a:noAutofit/>
          </a:bodyPr>
          <a:lstStyle>
            <a:lvl1pPr marL="0" indent="0">
              <a:buNone/>
              <a:defRPr sz="28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594152" y="2061942"/>
            <a:ext cx="3291840" cy="4127721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10/12/17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Yao-Liang Yu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9598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94912" y="68278"/>
            <a:ext cx="6463583" cy="963354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10/12/17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Yao-Liang Yu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487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10/12/17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Yao-Liang Yu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165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_NoBkg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10/12/17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Yao-Liang Yu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678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94912" y="192582"/>
            <a:ext cx="3384107" cy="1144729"/>
          </a:xfrm>
        </p:spPr>
        <p:txBody>
          <a:bodyPr anchor="b"/>
          <a:lstStyle>
            <a:lvl1pPr algn="l"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54756" y="192581"/>
            <a:ext cx="5185575" cy="5813650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912" y="1417320"/>
            <a:ext cx="3384107" cy="458891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10/12/17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Yao-Liang Yu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905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94912" y="160021"/>
            <a:ext cx="3384107" cy="1143081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US" sz="3200" dirty="0">
                <a:solidFill>
                  <a:schemeClr val="tx1"/>
                </a:solidFill>
              </a:defRPr>
            </a:lvl1pPr>
          </a:lstStyle>
          <a:p>
            <a:pPr lvl="0" algn="l"/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703321" y="160020"/>
            <a:ext cx="5237010" cy="5846211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912" y="1440180"/>
            <a:ext cx="3384107" cy="456605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10/12/17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Yao-Liang Yu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940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Gray-Half-Shield.png"/>
          <p:cNvPicPr>
            <a:picLocks noChangeAspect="1"/>
          </p:cNvPicPr>
          <p:nvPr userDrawn="1"/>
        </p:nvPicPr>
        <p:blipFill rotWithShape="1">
          <a:blip r:embed="rId2" cstate="print">
            <a:alphaModFix amt="30000"/>
            <a:lum bright="-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0" r="11780"/>
          <a:stretch/>
        </p:blipFill>
        <p:spPr>
          <a:xfrm>
            <a:off x="6683141" y="0"/>
            <a:ext cx="2460859" cy="5250706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092130" y="6558330"/>
            <a:ext cx="656777" cy="250337"/>
          </a:xfrm>
        </p:spPr>
        <p:txBody>
          <a:bodyPr/>
          <a:lstStyle/>
          <a:p>
            <a:r>
              <a:rPr lang="en-US" altLang="zh-CN" smtClean="0"/>
              <a:t>10/12/17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258009" y="6558330"/>
            <a:ext cx="4627983" cy="250337"/>
          </a:xfrm>
        </p:spPr>
        <p:txBody>
          <a:bodyPr/>
          <a:lstStyle/>
          <a:p>
            <a:r>
              <a:rPr lang="en-US" smtClean="0"/>
              <a:t>Yao-Liang Yu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94912" y="6558330"/>
            <a:ext cx="415425" cy="250337"/>
          </a:xfrm>
        </p:spPr>
        <p:txBody>
          <a:bodyPr/>
          <a:lstStyle/>
          <a:p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9144000" cy="1828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6839712"/>
            <a:ext cx="9144000" cy="1828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title="University of Waterloo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2670" y="769637"/>
            <a:ext cx="5918662" cy="384431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92919" y="4400898"/>
            <a:ext cx="8158163" cy="2123658"/>
          </a:xfrm>
          <a:noFill/>
        </p:spPr>
        <p:txBody>
          <a:bodyPr wrap="square" rtlCol="0" anchor="ctr" anchorCtr="1">
            <a:noAutofit/>
          </a:bodyPr>
          <a:lstStyle>
            <a:lvl1pPr algn="ctr">
              <a:defRPr lang="en-US" sz="4000" b="0">
                <a:solidFill>
                  <a:schemeClr val="tx2">
                    <a:alpha val="47000"/>
                  </a:schemeClr>
                </a:solidFill>
                <a:ea typeface="+mn-ea"/>
                <a:cs typeface="Arial" panose="020B0604020202020204" pitchFamily="34" charset="0"/>
              </a:defRPr>
            </a:lvl1pPr>
          </a:lstStyle>
          <a:p>
            <a:pPr marL="0" lvl="0" algn="ctr">
              <a:lnSpc>
                <a:spcPct val="75000"/>
              </a:lnSpc>
            </a:pPr>
            <a:r>
              <a:rPr lang="en-US" dirty="0" smtClean="0"/>
              <a:t>click to edit master closing slide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9677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_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tudents walk through Peter Russell Rock Garden at the University of Waterloo" title="campus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3810"/>
            <a:ext cx="9144000" cy="6865620"/>
          </a:xfrm>
          <a:prstGeom prst="rect">
            <a:avLst/>
          </a:prstGeom>
        </p:spPr>
      </p:pic>
      <p:pic>
        <p:nvPicPr>
          <p:cNvPr id="11" name="Picture 10" title="University of Waterloo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 bwMode="gray">
          <a:xfrm>
            <a:off x="1629296" y="777950"/>
            <a:ext cx="5893739" cy="382812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50069" y="4400898"/>
            <a:ext cx="8043863" cy="2123658"/>
          </a:xfrm>
          <a:noFill/>
        </p:spPr>
        <p:txBody>
          <a:bodyPr wrap="square" rtlCol="0" anchor="ctr" anchorCtr="1">
            <a:noAutofit/>
          </a:bodyPr>
          <a:lstStyle>
            <a:lvl1pPr algn="ctr">
              <a:defRPr lang="en-US" sz="4000" b="0">
                <a:solidFill>
                  <a:schemeClr val="bg1">
                    <a:alpha val="81000"/>
                  </a:schemeClr>
                </a:solidFill>
                <a:ea typeface="+mn-ea"/>
                <a:cs typeface="Arial" panose="020B0604020202020204" pitchFamily="34" charset="0"/>
              </a:defRPr>
            </a:lvl1pPr>
          </a:lstStyle>
          <a:p>
            <a:pPr marL="0" lvl="0" algn="ctr">
              <a:lnSpc>
                <a:spcPct val="75000"/>
              </a:lnSpc>
            </a:pPr>
            <a:r>
              <a:rPr lang="en-US" dirty="0" smtClean="0"/>
              <a:t>click to edit master closing slide option 2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092130" y="6558330"/>
            <a:ext cx="656777" cy="250337"/>
          </a:xfrm>
        </p:spPr>
        <p:txBody>
          <a:bodyPr/>
          <a:lstStyle/>
          <a:p>
            <a:r>
              <a:rPr lang="en-US" altLang="zh-CN" smtClean="0"/>
              <a:t>10/12/17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258009" y="6558330"/>
            <a:ext cx="4627983" cy="250337"/>
          </a:xfrm>
        </p:spPr>
        <p:txBody>
          <a:bodyPr/>
          <a:lstStyle/>
          <a:p>
            <a:r>
              <a:rPr lang="en-US" smtClean="0"/>
              <a:t>Yao-Liang Yu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94912" y="6558330"/>
            <a:ext cx="415425" cy="250337"/>
          </a:xfrm>
        </p:spPr>
        <p:txBody>
          <a:bodyPr/>
          <a:lstStyle/>
          <a:p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2082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_Custom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title="University of Waterloo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3869" y="5453198"/>
            <a:ext cx="2973214" cy="1192118"/>
          </a:xfrm>
          <a:prstGeom prst="rect">
            <a:avLst/>
          </a:prstGeom>
        </p:spPr>
      </p:pic>
      <p:sp>
        <p:nvSpPr>
          <p:cNvPr id="5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144000" cy="4114800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Click icon to add your own custom image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94912" y="4114801"/>
            <a:ext cx="5920139" cy="1167600"/>
          </a:xfrm>
        </p:spPr>
        <p:txBody>
          <a:bodyPr anchor="b">
            <a:noAutofit/>
          </a:bodyPr>
          <a:lstStyle>
            <a:lvl1pPr algn="l">
              <a:defRPr sz="4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 smtClean="0"/>
              <a:t>CLICK TO EDIT MASTER TITLE SLIDE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4912" y="5308602"/>
            <a:ext cx="5920139" cy="666549"/>
          </a:xfrm>
        </p:spPr>
        <p:txBody>
          <a:bodyPr anchor="t">
            <a:normAutofit/>
          </a:bodyPr>
          <a:lstStyle>
            <a:lvl1pPr marL="0" indent="0" algn="l">
              <a:buNone/>
              <a:defRPr sz="2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64523" y="6377357"/>
            <a:ext cx="756953" cy="250337"/>
          </a:xfrm>
        </p:spPr>
        <p:txBody>
          <a:bodyPr/>
          <a:lstStyle/>
          <a:p>
            <a:r>
              <a:rPr lang="en-US" altLang="zh-CN" smtClean="0"/>
              <a:t>10/12/17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487068" y="6377357"/>
            <a:ext cx="4627983" cy="250337"/>
          </a:xfrm>
        </p:spPr>
        <p:txBody>
          <a:bodyPr/>
          <a:lstStyle/>
          <a:p>
            <a:r>
              <a:rPr lang="en-US" smtClean="0"/>
              <a:t>Yao-Liang Yu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Rectangle 18"/>
          <p:cNvSpPr/>
          <p:nvPr userDrawn="1"/>
        </p:nvSpPr>
        <p:spPr bwMode="ltGray">
          <a:xfrm>
            <a:off x="0" y="6839712"/>
            <a:ext cx="9144000" cy="1828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607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CLICK TO EDIT MASTER CONTENT SLIDE OPTION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10/12/17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Yao-Liang Yu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323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_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title="University of Waterloo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5383" y="5920325"/>
            <a:ext cx="2338617" cy="9376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94912" y="68278"/>
            <a:ext cx="6691079" cy="963354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 smtClean="0"/>
              <a:t>CLICK TO EDIT MASTER CONTENT SLIDE OPTION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9144000" cy="1828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0" y="6839712"/>
            <a:ext cx="9144000" cy="1828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10/12/17</a:t>
            </a:r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Yao-Liang Yu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3030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rans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title="University of Waterloo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5383" y="5920325"/>
            <a:ext cx="2338617" cy="9376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144000" cy="1106424"/>
          </a:xfrm>
          <a:solidFill>
            <a:schemeClr val="tx1">
              <a:alpha val="60000"/>
            </a:schemeClr>
          </a:solidFill>
        </p:spPr>
        <p:txBody>
          <a:bodyPr lIns="292608"/>
          <a:lstStyle>
            <a:lvl1pPr algn="l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</a:t>
            </a:r>
            <a:br>
              <a:rPr lang="en-US" dirty="0" smtClean="0"/>
            </a:br>
            <a:r>
              <a:rPr lang="en-US" dirty="0" smtClean="0"/>
              <a:t>CONTENT SLIDE OPTION 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4912" y="1318444"/>
            <a:ext cx="8775905" cy="4998689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0" y="6839712"/>
            <a:ext cx="9144000" cy="1828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10/12/17</a:t>
            </a:r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Yao-Liang Yu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4409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M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94913" y="68278"/>
            <a:ext cx="5248625" cy="963354"/>
          </a:xfrm>
        </p:spPr>
        <p:txBody>
          <a:bodyPr>
            <a:noAutofit/>
          </a:bodyPr>
          <a:lstStyle>
            <a:lvl1pPr>
              <a:defRPr sz="4000" baseline="0"/>
            </a:lvl1pPr>
          </a:lstStyle>
          <a:p>
            <a:r>
              <a:rPr lang="en-US" dirty="0" smtClean="0"/>
              <a:t>CLICK TO EDIT SLIDE WITH MENU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10/12/17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Yao-Liang Yu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5555773" y="68278"/>
            <a:ext cx="1065644" cy="286052"/>
          </a:xfrm>
        </p:spPr>
        <p:txBody>
          <a:bodyPr anchor="ctr">
            <a:noAutofit/>
          </a:bodyPr>
          <a:lstStyle>
            <a:lvl1pPr marL="0" indent="0" algn="ctr">
              <a:buNone/>
              <a:defRPr sz="1100" b="1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MENU ITEM 1</a:t>
            </a:r>
            <a:endParaRPr lang="en-US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6715230" y="68278"/>
            <a:ext cx="1065644" cy="286052"/>
          </a:xfrm>
        </p:spPr>
        <p:txBody>
          <a:bodyPr anchor="ctr">
            <a:noAutofit/>
          </a:bodyPr>
          <a:lstStyle>
            <a:lvl1pPr marL="0" indent="0" algn="ctr">
              <a:buNone/>
              <a:defRPr sz="1100" b="1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MENU ITEM 2</a:t>
            </a:r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7874687" y="68278"/>
            <a:ext cx="1065644" cy="286052"/>
          </a:xfrm>
        </p:spPr>
        <p:txBody>
          <a:bodyPr anchor="ctr">
            <a:noAutofit/>
          </a:bodyPr>
          <a:lstStyle>
            <a:lvl1pPr marL="0" indent="0" algn="ctr">
              <a:buNone/>
              <a:defRPr sz="11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MENU ITEM 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7036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94912" y="1709738"/>
            <a:ext cx="6691080" cy="2852737"/>
          </a:xfrm>
        </p:spPr>
        <p:txBody>
          <a:bodyPr anchor="b">
            <a:normAutofit/>
          </a:bodyPr>
          <a:lstStyle>
            <a:lvl1pPr algn="l">
              <a:defRPr sz="40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 smtClean="0"/>
              <a:t>CLICK TO EDIT MASTER</a:t>
            </a:r>
            <a:br>
              <a:rPr lang="en-US" dirty="0" smtClean="0"/>
            </a:br>
            <a:r>
              <a:rPr lang="en-US" dirty="0" smtClean="0"/>
              <a:t>SECTION TITLE SLIDE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912" y="4589464"/>
            <a:ext cx="6691080" cy="1500187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10/12/17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Yao-Liang Yu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021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ection Header_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Gray-Half-Shield.png"/>
          <p:cNvPicPr>
            <a:picLocks noChangeAspect="1"/>
          </p:cNvPicPr>
          <p:nvPr userDrawn="1"/>
        </p:nvPicPr>
        <p:blipFill rotWithShape="1">
          <a:blip r:embed="rId2" cstate="print">
            <a:alphaModFix amt="30000"/>
            <a:lum bright="-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0" r="11780"/>
          <a:stretch/>
        </p:blipFill>
        <p:spPr>
          <a:xfrm>
            <a:off x="6683141" y="0"/>
            <a:ext cx="2460859" cy="52507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20391" y="2818015"/>
            <a:ext cx="6577965" cy="1892696"/>
          </a:xfrm>
        </p:spPr>
        <p:txBody>
          <a:bodyPr anchor="b">
            <a:noAutofit/>
          </a:bodyPr>
          <a:lstStyle>
            <a:lvl1pPr algn="l">
              <a:defRPr sz="40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 smtClean="0"/>
              <a:t>CLICK TO EDIT MASTER</a:t>
            </a:r>
            <a:br>
              <a:rPr lang="en-US" dirty="0" smtClean="0"/>
            </a:br>
            <a:r>
              <a:rPr lang="en-US" dirty="0" smtClean="0"/>
              <a:t>SECTION TITLE SLIDE OPTION 2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720391" y="4718542"/>
            <a:ext cx="6577965" cy="666549"/>
          </a:xfrm>
        </p:spPr>
        <p:txBody>
          <a:bodyPr anchor="t">
            <a:normAutofit/>
          </a:bodyPr>
          <a:lstStyle>
            <a:lvl1pPr marL="0" indent="0" algn="l">
              <a:buNone/>
              <a:defRPr sz="2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25" name="Rectangle 24"/>
          <p:cNvSpPr/>
          <p:nvPr userDrawn="1"/>
        </p:nvSpPr>
        <p:spPr bwMode="gray">
          <a:xfrm>
            <a:off x="0" y="0"/>
            <a:ext cx="9144000" cy="1828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6" name="Rectangle 25"/>
          <p:cNvSpPr/>
          <p:nvPr userDrawn="1"/>
        </p:nvSpPr>
        <p:spPr bwMode="gray">
          <a:xfrm>
            <a:off x="0" y="6839712"/>
            <a:ext cx="9144000" cy="1828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10/12/17</a:t>
            </a:r>
            <a:endParaRPr lang="en-US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Yao-Liang Yu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 title="University of Waterloo"/>
          <p:cNvPicPr>
            <a:picLocks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80" y="705087"/>
            <a:ext cx="5425907" cy="21755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42748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4911" y="1296784"/>
            <a:ext cx="3291840" cy="4880180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587944" y="1296784"/>
            <a:ext cx="3291840" cy="4880179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10/12/17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Yao-Liang Yu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516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title="University of Waterloo"/>
          <p:cNvPicPr>
            <a:picLocks noChangeAspect="1"/>
          </p:cNvPicPr>
          <p:nvPr userDrawn="1"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5383" y="5920325"/>
            <a:ext cx="2338617" cy="937675"/>
          </a:xfrm>
          <a:prstGeom prst="rect">
            <a:avLst/>
          </a:prstGeom>
        </p:spPr>
      </p:pic>
      <p:pic>
        <p:nvPicPr>
          <p:cNvPr id="12" name="Picture 11" descr="Gray-Half-Shield.png"/>
          <p:cNvPicPr>
            <a:picLocks noChangeAspect="1"/>
          </p:cNvPicPr>
          <p:nvPr userDrawn="1"/>
        </p:nvPicPr>
        <p:blipFill rotWithShape="1">
          <a:blip r:embed="rId20" cstate="print">
            <a:alphaModFix amt="30000"/>
            <a:lum bright="-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0" r="11780"/>
          <a:stretch/>
        </p:blipFill>
        <p:spPr>
          <a:xfrm>
            <a:off x="6683141" y="0"/>
            <a:ext cx="2460859" cy="5250706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4912" y="68278"/>
            <a:ext cx="6691080" cy="9633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912" y="1174376"/>
            <a:ext cx="6691079" cy="51427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55590" y="6377355"/>
            <a:ext cx="793318" cy="2503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CN" smtClean="0"/>
              <a:t>10/12/17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58009" y="6377355"/>
            <a:ext cx="4627983" cy="2503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Yao-Liang Yu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94912" y="6377355"/>
            <a:ext cx="415425" cy="2503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2" name="Rectangle 31"/>
          <p:cNvSpPr/>
          <p:nvPr userDrawn="1"/>
        </p:nvSpPr>
        <p:spPr>
          <a:xfrm>
            <a:off x="0" y="0"/>
            <a:ext cx="9144000" cy="1828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33" name="Rectangle 32"/>
          <p:cNvSpPr/>
          <p:nvPr userDrawn="1"/>
        </p:nvSpPr>
        <p:spPr>
          <a:xfrm>
            <a:off x="0" y="6839712"/>
            <a:ext cx="9144000" cy="1828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7001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714" r:id="rId2"/>
    <p:sldLayoutId id="2147483670" r:id="rId3"/>
    <p:sldLayoutId id="2147483678" r:id="rId4"/>
    <p:sldLayoutId id="2147483692" r:id="rId5"/>
    <p:sldLayoutId id="2147483693" r:id="rId6"/>
    <p:sldLayoutId id="2147483671" r:id="rId7"/>
    <p:sldLayoutId id="2147483690" r:id="rId8"/>
    <p:sldLayoutId id="2147483672" r:id="rId9"/>
    <p:sldLayoutId id="2147483673" r:id="rId10"/>
    <p:sldLayoutId id="2147483674" r:id="rId11"/>
    <p:sldLayoutId id="2147483675" r:id="rId12"/>
    <p:sldLayoutId id="2147483710" r:id="rId13"/>
    <p:sldLayoutId id="2147483676" r:id="rId14"/>
    <p:sldLayoutId id="2147483677" r:id="rId15"/>
    <p:sldLayoutId id="2147483712" r:id="rId16"/>
    <p:sldLayoutId id="2147483713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b="0" kern="1200" spc="3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88925" indent="-288925" algn="l" defTabSz="914400" rtl="0" eaLnBrk="1" latinLnBrk="0" hangingPunct="1">
        <a:lnSpc>
          <a:spcPct val="90000"/>
        </a:lnSpc>
        <a:spcBef>
          <a:spcPts val="1000"/>
        </a:spcBef>
        <a:buClr>
          <a:schemeClr val="tx1"/>
        </a:buClr>
        <a:buSzPct val="85000"/>
        <a:buFont typeface="Arial" panose="020B0604020202020204" pitchFamily="34" charset="0"/>
        <a:buChar char="•"/>
        <a:defRPr sz="32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SzPct val="85000"/>
        <a:buFont typeface="Arial" panose="020B0604020202020204" pitchFamily="34" charset="0"/>
        <a:buChar char="•"/>
        <a:defRPr sz="2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SzPct val="85000"/>
        <a:buFont typeface="Arial" panose="020B0604020202020204" pitchFamily="34" charset="0"/>
        <a:buChar char="•"/>
        <a:defRPr sz="2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SzPct val="85000"/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SzPct val="85000"/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4.emf"/><Relationship Id="rId3" Type="http://schemas.openxmlformats.org/officeDocument/2006/relationships/image" Target="../media/image25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4" Type="http://schemas.openxmlformats.org/officeDocument/2006/relationships/image" Target="../media/image28.emf"/><Relationship Id="rId5" Type="http://schemas.openxmlformats.org/officeDocument/2006/relationships/image" Target="../media/image29.emf"/><Relationship Id="rId6" Type="http://schemas.openxmlformats.org/officeDocument/2006/relationships/image" Target="../media/image30.emf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6.emf"/></Relationships>
</file>

<file path=ppt/slides/_rels/slide1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5.emf"/><Relationship Id="rId12" Type="http://schemas.openxmlformats.org/officeDocument/2006/relationships/customXml" Target="../ink/ink8.xml"/><Relationship Id="rId13" Type="http://schemas.openxmlformats.org/officeDocument/2006/relationships/image" Target="../media/image36.emf"/><Relationship Id="rId14" Type="http://schemas.openxmlformats.org/officeDocument/2006/relationships/customXml" Target="../ink/ink9.xml"/><Relationship Id="rId15" Type="http://schemas.openxmlformats.org/officeDocument/2006/relationships/image" Target="../media/image37.emf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1.emf"/><Relationship Id="rId3" Type="http://schemas.openxmlformats.org/officeDocument/2006/relationships/image" Target="../media/image32.emf"/><Relationship Id="rId4" Type="http://schemas.openxmlformats.org/officeDocument/2006/relationships/image" Target="../media/image33.emf"/><Relationship Id="rId5" Type="http://schemas.openxmlformats.org/officeDocument/2006/relationships/image" Target="../media/image34.emf"/><Relationship Id="rId6" Type="http://schemas.openxmlformats.org/officeDocument/2006/relationships/customXml" Target="../ink/ink3.xml"/><Relationship Id="rId7" Type="http://schemas.openxmlformats.org/officeDocument/2006/relationships/customXml" Target="../ink/ink4.xml"/><Relationship Id="rId8" Type="http://schemas.openxmlformats.org/officeDocument/2006/relationships/customXml" Target="../ink/ink5.xml"/><Relationship Id="rId9" Type="http://schemas.openxmlformats.org/officeDocument/2006/relationships/customXml" Target="../ink/ink6.xml"/><Relationship Id="rId10" Type="http://schemas.openxmlformats.org/officeDocument/2006/relationships/customXml" Target="../ink/ink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4" Type="http://schemas.openxmlformats.org/officeDocument/2006/relationships/customXml" Target="../ink/ink11.xml"/><Relationship Id="rId5" Type="http://schemas.openxmlformats.org/officeDocument/2006/relationships/image" Target="../media/image39.emf"/><Relationship Id="rId6" Type="http://schemas.openxmlformats.org/officeDocument/2006/relationships/customXml" Target="../ink/ink12.xml"/><Relationship Id="rId7" Type="http://schemas.openxmlformats.org/officeDocument/2006/relationships/image" Target="../media/image40.emf"/><Relationship Id="rId8" Type="http://schemas.openxmlformats.org/officeDocument/2006/relationships/customXml" Target="../ink/ink13.xml"/><Relationship Id="rId9" Type="http://schemas.openxmlformats.org/officeDocument/2006/relationships/image" Target="../media/image41.emf"/><Relationship Id="rId1" Type="http://schemas.openxmlformats.org/officeDocument/2006/relationships/slideLayout" Target="../slideLayouts/slideLayout5.xml"/><Relationship Id="rId2" Type="http://schemas.openxmlformats.org/officeDocument/2006/relationships/customXml" Target="../ink/ink1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2.emf"/><Relationship Id="rId3" Type="http://schemas.openxmlformats.org/officeDocument/2006/relationships/image" Target="../media/image43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4" Type="http://schemas.openxmlformats.org/officeDocument/2006/relationships/image" Target="../media/image46.emf"/><Relationship Id="rId5" Type="http://schemas.openxmlformats.org/officeDocument/2006/relationships/image" Target="../media/image47.emf"/><Relationship Id="rId6" Type="http://schemas.openxmlformats.org/officeDocument/2006/relationships/image" Target="../media/image17.emf"/><Relationship Id="rId7" Type="http://schemas.openxmlformats.org/officeDocument/2006/relationships/image" Target="../media/image48.emf"/><Relationship Id="rId8" Type="http://schemas.openxmlformats.org/officeDocument/2006/relationships/image" Target="../media/image9.emf"/><Relationship Id="rId9" Type="http://schemas.openxmlformats.org/officeDocument/2006/relationships/customXml" Target="../ink/ink14.xml"/><Relationship Id="rId10" Type="http://schemas.openxmlformats.org/officeDocument/2006/relationships/image" Target="../media/image440.emf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4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9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0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4" Type="http://schemas.openxmlformats.org/officeDocument/2006/relationships/image" Target="../media/image53.emf"/><Relationship Id="rId5" Type="http://schemas.openxmlformats.org/officeDocument/2006/relationships/customXml" Target="../ink/ink15.xml"/><Relationship Id="rId6" Type="http://schemas.openxmlformats.org/officeDocument/2006/relationships/image" Target="../media/image500.emf"/><Relationship Id="rId7" Type="http://schemas.openxmlformats.org/officeDocument/2006/relationships/customXml" Target="../ink/ink16.xml"/><Relationship Id="rId8" Type="http://schemas.openxmlformats.org/officeDocument/2006/relationships/image" Target="../media/image510.emf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1.emf"/></Relationships>
</file>

<file path=ppt/slides/_rels/slide22.xml.rels><?xml version="1.0" encoding="UTF-8" standalone="yes"?>
<Relationships xmlns="http://schemas.openxmlformats.org/package/2006/relationships"><Relationship Id="rId11" Type="http://schemas.openxmlformats.org/officeDocument/2006/relationships/customXml" Target="../ink/ink18.xml"/><Relationship Id="rId12" Type="http://schemas.openxmlformats.org/officeDocument/2006/relationships/image" Target="../media/image62.emf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4.emf"/><Relationship Id="rId3" Type="http://schemas.openxmlformats.org/officeDocument/2006/relationships/image" Target="../media/image55.emf"/><Relationship Id="rId4" Type="http://schemas.openxmlformats.org/officeDocument/2006/relationships/image" Target="../media/image56.emf"/><Relationship Id="rId5" Type="http://schemas.openxmlformats.org/officeDocument/2006/relationships/customXml" Target="../ink/ink17.xml"/><Relationship Id="rId6" Type="http://schemas.openxmlformats.org/officeDocument/2006/relationships/image" Target="../media/image57.emf"/><Relationship Id="rId7" Type="http://schemas.openxmlformats.org/officeDocument/2006/relationships/image" Target="../media/image58.emf"/><Relationship Id="rId8" Type="http://schemas.openxmlformats.org/officeDocument/2006/relationships/image" Target="../media/image59.emf"/><Relationship Id="rId9" Type="http://schemas.openxmlformats.org/officeDocument/2006/relationships/image" Target="../media/image60.emf"/><Relationship Id="rId10" Type="http://schemas.openxmlformats.org/officeDocument/2006/relationships/image" Target="../media/image61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4" Type="http://schemas.openxmlformats.org/officeDocument/2006/relationships/customXml" Target="../ink/ink19.xml"/><Relationship Id="rId5" Type="http://schemas.openxmlformats.org/officeDocument/2006/relationships/image" Target="../media/image610.emf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3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5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6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emf"/><Relationship Id="rId3" Type="http://schemas.openxmlformats.org/officeDocument/2006/relationships/image" Target="../media/image10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4" Type="http://schemas.openxmlformats.org/officeDocument/2006/relationships/image" Target="../media/image12.emf"/><Relationship Id="rId1" Type="http://schemas.openxmlformats.org/officeDocument/2006/relationships/slideLayout" Target="../slideLayouts/slideLayout5.xml"/><Relationship Id="rId2" Type="http://schemas.openxmlformats.org/officeDocument/2006/relationships/customXml" Target="../ink/ink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4" Type="http://schemas.openxmlformats.org/officeDocument/2006/relationships/image" Target="../media/image12.emf"/><Relationship Id="rId5" Type="http://schemas.openxmlformats.org/officeDocument/2006/relationships/image" Target="../media/image15.emf"/><Relationship Id="rId6" Type="http://schemas.openxmlformats.org/officeDocument/2006/relationships/customXml" Target="../ink/ink2.xml"/><Relationship Id="rId7" Type="http://schemas.openxmlformats.org/officeDocument/2006/relationships/image" Target="../media/image16.emf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.emf"/><Relationship Id="rId3" Type="http://schemas.openxmlformats.org/officeDocument/2006/relationships/image" Target="../media/image18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4" Type="http://schemas.openxmlformats.org/officeDocument/2006/relationships/image" Target="../media/image14.emf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0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2.emf"/><Relationship Id="rId3" Type="http://schemas.openxmlformats.org/officeDocument/2006/relationships/image" Target="../media/image23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Machine-learning-small.jpg"/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198" b="18198"/>
          <a:stretch>
            <a:fillRect/>
          </a:stretch>
        </p:blipFill>
        <p:spPr/>
      </p:pic>
      <p:sp>
        <p:nvSpPr>
          <p:cNvPr id="8" name="Title 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CS</a:t>
            </a:r>
            <a:r>
              <a:rPr lang="en-US" altLang="zh-CN" dirty="0" smtClean="0"/>
              <a:t>489/698</a:t>
            </a:r>
            <a:r>
              <a:rPr lang="en-US" dirty="0" smtClean="0"/>
              <a:t>: Intro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ML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mtClean="0"/>
              <a:t>Lecture 0</a:t>
            </a:r>
            <a:r>
              <a:rPr lang="en-US" dirty="0"/>
              <a:t>8</a:t>
            </a:r>
            <a:r>
              <a:rPr lang="en-US" smtClean="0"/>
              <a:t>: </a:t>
            </a:r>
            <a:r>
              <a:rPr lang="en-US" dirty="0" smtClean="0"/>
              <a:t>Kernels</a:t>
            </a:r>
            <a:endParaRPr lang="en-US" i="1" dirty="0"/>
          </a:p>
        </p:txBody>
      </p:sp>
      <p:sp>
        <p:nvSpPr>
          <p:cNvPr id="7" name="Freeform 6"/>
          <p:cNvSpPr>
            <a:spLocks noChangeAspect="1"/>
          </p:cNvSpPr>
          <p:nvPr/>
        </p:nvSpPr>
        <p:spPr bwMode="gray">
          <a:xfrm>
            <a:off x="1" y="491390"/>
            <a:ext cx="2863995" cy="3106944"/>
          </a:xfrm>
          <a:custGeom>
            <a:avLst/>
            <a:gdLst>
              <a:gd name="connsiteX0" fmla="*/ 899794 w 2863995"/>
              <a:gd name="connsiteY0" fmla="*/ 0 h 3106944"/>
              <a:gd name="connsiteX1" fmla="*/ 1710342 w 2863995"/>
              <a:gd name="connsiteY1" fmla="*/ 0 h 3106944"/>
              <a:gd name="connsiteX2" fmla="*/ 2863995 w 2863995"/>
              <a:gd name="connsiteY2" fmla="*/ 1553472 h 3106944"/>
              <a:gd name="connsiteX3" fmla="*/ 1710342 w 2863995"/>
              <a:gd name="connsiteY3" fmla="*/ 3106944 h 3106944"/>
              <a:gd name="connsiteX4" fmla="*/ 899794 w 2863995"/>
              <a:gd name="connsiteY4" fmla="*/ 3106944 h 3106944"/>
              <a:gd name="connsiteX5" fmla="*/ 2053448 w 2863995"/>
              <a:gd name="connsiteY5" fmla="*/ 1553472 h 3106944"/>
              <a:gd name="connsiteX6" fmla="*/ 0 w 2863995"/>
              <a:gd name="connsiteY6" fmla="*/ 0 h 3106944"/>
              <a:gd name="connsiteX7" fmla="*/ 91484 w 2863995"/>
              <a:gd name="connsiteY7" fmla="*/ 0 h 3106944"/>
              <a:gd name="connsiteX8" fmla="*/ 1245138 w 2863995"/>
              <a:gd name="connsiteY8" fmla="*/ 1553472 h 3106944"/>
              <a:gd name="connsiteX9" fmla="*/ 91484 w 2863995"/>
              <a:gd name="connsiteY9" fmla="*/ 3106944 h 3106944"/>
              <a:gd name="connsiteX10" fmla="*/ 0 w 2863995"/>
              <a:gd name="connsiteY10" fmla="*/ 3106944 h 3106944"/>
              <a:gd name="connsiteX11" fmla="*/ 0 w 2863995"/>
              <a:gd name="connsiteY11" fmla="*/ 2138677 h 3106944"/>
              <a:gd name="connsiteX12" fmla="*/ 434591 w 2863995"/>
              <a:gd name="connsiteY12" fmla="*/ 1553472 h 3106944"/>
              <a:gd name="connsiteX13" fmla="*/ 0 w 2863995"/>
              <a:gd name="connsiteY13" fmla="*/ 968267 h 31069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863995" h="3106944">
                <a:moveTo>
                  <a:pt x="899794" y="0"/>
                </a:moveTo>
                <a:lnTo>
                  <a:pt x="1710342" y="0"/>
                </a:lnTo>
                <a:lnTo>
                  <a:pt x="2863995" y="1553472"/>
                </a:lnTo>
                <a:lnTo>
                  <a:pt x="1710342" y="3106944"/>
                </a:lnTo>
                <a:lnTo>
                  <a:pt x="899794" y="3106944"/>
                </a:lnTo>
                <a:lnTo>
                  <a:pt x="2053448" y="1553472"/>
                </a:lnTo>
                <a:close/>
                <a:moveTo>
                  <a:pt x="0" y="0"/>
                </a:moveTo>
                <a:lnTo>
                  <a:pt x="91484" y="0"/>
                </a:lnTo>
                <a:lnTo>
                  <a:pt x="1245138" y="1553472"/>
                </a:lnTo>
                <a:lnTo>
                  <a:pt x="91484" y="3106944"/>
                </a:lnTo>
                <a:lnTo>
                  <a:pt x="0" y="3106944"/>
                </a:lnTo>
                <a:lnTo>
                  <a:pt x="0" y="2138677"/>
                </a:lnTo>
                <a:lnTo>
                  <a:pt x="434591" y="1553472"/>
                </a:lnTo>
                <a:lnTo>
                  <a:pt x="0" y="968267"/>
                </a:lnTo>
                <a:close/>
              </a:path>
            </a:pathLst>
          </a:custGeom>
          <a:solidFill>
            <a:srgbClr val="FFFFFF">
              <a:alpha val="34902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10/12/17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Yao-Liang Yu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8796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Feature map</a:t>
            </a:r>
          </a:p>
          <a:p>
            <a:endParaRPr lang="en-US" dirty="0" smtClean="0"/>
          </a:p>
          <a:p>
            <a:r>
              <a:rPr lang="en-US" dirty="0" smtClean="0">
                <a:solidFill>
                  <a:srgbClr val="005DBB"/>
                </a:solidFill>
              </a:rPr>
              <a:t>Kernels</a:t>
            </a:r>
            <a:endParaRPr lang="en-US" dirty="0">
              <a:solidFill>
                <a:srgbClr val="005DBB"/>
              </a:solidFill>
            </a:endParaRPr>
          </a:p>
          <a:p>
            <a:endParaRPr lang="en-US" dirty="0" smtClean="0"/>
          </a:p>
          <a:p>
            <a:r>
              <a:rPr lang="en-US" dirty="0" smtClean="0"/>
              <a:t>The Kernel Trick</a:t>
            </a:r>
          </a:p>
          <a:p>
            <a:endParaRPr lang="en-US" dirty="0"/>
          </a:p>
          <a:p>
            <a:r>
              <a:rPr lang="en-US" dirty="0" smtClean="0"/>
              <a:t>Advanced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10/12/17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Yao-Liang Yu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6093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Reverse engineering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4912" y="1257686"/>
            <a:ext cx="8775905" cy="4632161"/>
          </a:xfrm>
        </p:spPr>
        <p:txBody>
          <a:bodyPr>
            <a:normAutofit/>
          </a:bodyPr>
          <a:lstStyle/>
          <a:p>
            <a:r>
              <a:rPr lang="en-US" dirty="0" smtClean="0"/>
              <a:t>Start with some function                                        , </a:t>
            </a:r>
            <a:r>
              <a:rPr lang="en-US" dirty="0" err="1" smtClean="0"/>
              <a:t>s.t.</a:t>
            </a:r>
            <a:r>
              <a:rPr lang="en-US" dirty="0" smtClean="0"/>
              <a:t> exists feature transform </a:t>
            </a:r>
            <a:r>
              <a:rPr lang="en-US" dirty="0" err="1" smtClean="0"/>
              <a:t>ϕ</a:t>
            </a:r>
            <a:r>
              <a:rPr lang="en-US" dirty="0" smtClean="0"/>
              <a:t> with 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As long as </a:t>
            </a:r>
            <a:r>
              <a:rPr lang="en-US" i="1" dirty="0" smtClean="0"/>
              <a:t>k</a:t>
            </a:r>
            <a:r>
              <a:rPr lang="en-US" dirty="0" smtClean="0"/>
              <a:t> is efficiently computable, don’t care the dim of </a:t>
            </a:r>
            <a:r>
              <a:rPr lang="en-US" dirty="0" err="1" smtClean="0"/>
              <a:t>ϕ</a:t>
            </a:r>
            <a:r>
              <a:rPr lang="en-US" dirty="0" smtClean="0"/>
              <a:t> (could be infinite!)</a:t>
            </a:r>
          </a:p>
          <a:p>
            <a:endParaRPr lang="en-US" dirty="0"/>
          </a:p>
          <a:p>
            <a:r>
              <a:rPr lang="en-US" dirty="0" smtClean="0"/>
              <a:t>Such </a:t>
            </a:r>
            <a:r>
              <a:rPr lang="en-US" i="1" dirty="0" smtClean="0"/>
              <a:t>k</a:t>
            </a:r>
            <a:r>
              <a:rPr lang="en-US" dirty="0" smtClean="0"/>
              <a:t> is called a (reproducing) </a:t>
            </a:r>
            <a:r>
              <a:rPr lang="en-US" dirty="0" smtClean="0">
                <a:solidFill>
                  <a:srgbClr val="005DBB"/>
                </a:solidFill>
              </a:rPr>
              <a:t>kernel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10/12/17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Yao-Liang Yu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11</a:t>
            </a:fld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2600019" y="1272274"/>
            <a:ext cx="5178813" cy="1713678"/>
            <a:chOff x="2600019" y="1272274"/>
            <a:chExt cx="5178813" cy="1713678"/>
          </a:xfrm>
        </p:grpSpPr>
        <p:pic>
          <p:nvPicPr>
            <p:cNvPr id="7" name="Picture 6" descr="latex-image-1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99032" y="1272274"/>
              <a:ext cx="3479800" cy="41910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00019" y="2452552"/>
              <a:ext cx="4279900" cy="533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8105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Polynomial kernel</a:t>
            </a:r>
          </a:p>
          <a:p>
            <a:endParaRPr lang="en-US" dirty="0"/>
          </a:p>
          <a:p>
            <a:r>
              <a:rPr lang="en-US" dirty="0" smtClean="0"/>
              <a:t>Gaussian Kernel</a:t>
            </a:r>
          </a:p>
          <a:p>
            <a:endParaRPr lang="en-US" dirty="0"/>
          </a:p>
          <a:p>
            <a:r>
              <a:rPr lang="en-US" dirty="0" smtClean="0"/>
              <a:t>Laplace Kernel</a:t>
            </a:r>
          </a:p>
          <a:p>
            <a:endParaRPr lang="en-US" dirty="0"/>
          </a:p>
          <a:p>
            <a:r>
              <a:rPr lang="en-US" dirty="0" err="1" smtClean="0"/>
              <a:t>Matérn</a:t>
            </a:r>
            <a:r>
              <a:rPr lang="en-US" dirty="0" smtClean="0"/>
              <a:t> Kernel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10/12/17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Yao-Liang Yu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5688" y="1183490"/>
            <a:ext cx="3606800" cy="533400"/>
          </a:xfrm>
          <a:prstGeom prst="rect">
            <a:avLst/>
          </a:prstGeom>
        </p:spPr>
      </p:pic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6419" y="1895073"/>
            <a:ext cx="4381500" cy="533400"/>
          </a:xfrm>
          <a:prstGeom prst="rect">
            <a:avLst/>
          </a:prstGeom>
        </p:spPr>
      </p:pic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1138" y="2973301"/>
            <a:ext cx="5842000" cy="520700"/>
          </a:xfrm>
          <a:prstGeom prst="rect">
            <a:avLst/>
          </a:prstGeom>
        </p:spPr>
      </p:pic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5110" y="4256043"/>
            <a:ext cx="5842000" cy="495300"/>
          </a:xfrm>
          <a:prstGeom prst="rect">
            <a:avLst/>
          </a:prstGeom>
        </p:spPr>
      </p:pic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826" y="5265974"/>
            <a:ext cx="7250352" cy="838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018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Verifying a kernel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For any </a:t>
            </a:r>
            <a:r>
              <a:rPr lang="en-US" i="1" dirty="0" smtClean="0"/>
              <a:t>n</a:t>
            </a:r>
            <a:r>
              <a:rPr lang="en-US" dirty="0" smtClean="0"/>
              <a:t>, for any x</a:t>
            </a:r>
            <a:r>
              <a:rPr lang="en-US" baseline="-25000" dirty="0" smtClean="0"/>
              <a:t>1</a:t>
            </a:r>
            <a:r>
              <a:rPr lang="en-US" dirty="0" smtClean="0"/>
              <a:t>, x</a:t>
            </a:r>
            <a:r>
              <a:rPr lang="en-US" baseline="-25000" dirty="0" smtClean="0"/>
              <a:t>2</a:t>
            </a:r>
            <a:r>
              <a:rPr lang="en-US" dirty="0" smtClean="0"/>
              <a:t>, </a:t>
            </a:r>
            <a:r>
              <a:rPr lang="mr-IN" dirty="0" smtClean="0"/>
              <a:t>…</a:t>
            </a:r>
            <a:r>
              <a:rPr lang="en-US" dirty="0" smtClean="0"/>
              <a:t>, </a:t>
            </a:r>
            <a:r>
              <a:rPr lang="en-US" dirty="0" err="1" smtClean="0"/>
              <a:t>x</a:t>
            </a:r>
            <a:r>
              <a:rPr lang="en-US" baseline="-25000" dirty="0" err="1" smtClean="0"/>
              <a:t>n</a:t>
            </a:r>
            <a:r>
              <a:rPr lang="en-US" dirty="0" smtClean="0"/>
              <a:t>, the </a:t>
            </a:r>
            <a:r>
              <a:rPr lang="en-US" dirty="0" smtClean="0">
                <a:solidFill>
                  <a:schemeClr val="accent6">
                    <a:lumMod val="50000"/>
                  </a:schemeClr>
                </a:solidFill>
              </a:rPr>
              <a:t>kernel matrix </a:t>
            </a:r>
            <a:r>
              <a:rPr lang="en-US" i="1" dirty="0" smtClean="0"/>
              <a:t>K</a:t>
            </a:r>
            <a:r>
              <a:rPr lang="en-US" dirty="0" smtClean="0"/>
              <a:t> with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/>
              <a:t>i</a:t>
            </a:r>
            <a:r>
              <a:rPr lang="en-US" dirty="0" smtClean="0"/>
              <a:t>s symmetric and positive </a:t>
            </a:r>
            <a:r>
              <a:rPr lang="en-US" dirty="0" err="1" smtClean="0"/>
              <a:t>semidefinite</a:t>
            </a:r>
            <a:r>
              <a:rPr lang="en-US" dirty="0"/>
              <a:t> </a:t>
            </a:r>
            <a:r>
              <a:rPr lang="en-US" dirty="0" smtClean="0"/>
              <a:t>(                  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Symmetric: </a:t>
            </a:r>
            <a:r>
              <a:rPr lang="en-US" i="1" dirty="0" err="1" smtClean="0"/>
              <a:t>K</a:t>
            </a:r>
            <a:r>
              <a:rPr lang="en-US" baseline="-25000" dirty="0" err="1" smtClean="0"/>
              <a:t>ij</a:t>
            </a:r>
            <a:r>
              <a:rPr lang="en-US" dirty="0" smtClean="0"/>
              <a:t> = </a:t>
            </a:r>
            <a:r>
              <a:rPr lang="en-US" i="1" dirty="0" err="1" smtClean="0"/>
              <a:t>K</a:t>
            </a:r>
            <a:r>
              <a:rPr lang="en-US" baseline="-25000" dirty="0" err="1" smtClean="0"/>
              <a:t>ji</a:t>
            </a:r>
            <a:endParaRPr lang="en-US" baseline="-25000" dirty="0" smtClean="0"/>
          </a:p>
          <a:p>
            <a:r>
              <a:rPr lang="en-US" dirty="0" smtClean="0"/>
              <a:t>Positive </a:t>
            </a:r>
            <a:r>
              <a:rPr lang="en-US" dirty="0" err="1" smtClean="0"/>
              <a:t>semidefinite</a:t>
            </a:r>
            <a:r>
              <a:rPr lang="en-US" dirty="0" smtClean="0"/>
              <a:t> (PSD): for all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10/12/17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Yao-Liang Yu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6211" y="2211767"/>
            <a:ext cx="2971800" cy="482600"/>
          </a:xfrm>
          <a:prstGeom prst="rect">
            <a:avLst/>
          </a:prstGeom>
        </p:spPr>
      </p:pic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0228" y="3038963"/>
            <a:ext cx="1485900" cy="571500"/>
          </a:xfrm>
          <a:prstGeom prst="rect">
            <a:avLst/>
          </a:prstGeom>
        </p:spPr>
      </p:pic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9385" y="5241900"/>
            <a:ext cx="5567797" cy="1239938"/>
          </a:xfrm>
          <a:prstGeom prst="rect">
            <a:avLst/>
          </a:prstGeom>
        </p:spPr>
      </p:pic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0334" y="4784242"/>
            <a:ext cx="1498600" cy="3683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4" name="Ink 13"/>
              <p14:cNvContentPartPr/>
              <p14:nvPr/>
            </p14:nvContentPartPr>
            <p14:xfrm>
              <a:off x="0" y="0"/>
              <a:ext cx="0" cy="0"/>
            </p14:xfrm>
          </p:contentPart>
        </mc:Choice>
        <mc:Fallback xmlns="">
          <p:pic>
            <p:nvPicPr>
              <p:cNvPr id="14" name="Ink 13"/>
              <p:cNvPicPr/>
              <p:nvPr/>
            </p:nvPicPr>
            <p:blipFill>
              <a:blip/>
              <a:stretch>
                <a:fillRect/>
              </a:stretch>
            </p:blipFill>
            <p:spPr>
              <a:xfrm>
                <a:off x="0" y="0"/>
                <a:ext cx="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5" name="Ink 14"/>
              <p14:cNvContentPartPr/>
              <p14:nvPr/>
            </p14:nvContentPartPr>
            <p14:xfrm>
              <a:off x="0" y="0"/>
              <a:ext cx="0" cy="0"/>
            </p14:xfrm>
          </p:contentPart>
        </mc:Choice>
        <mc:Fallback xmlns="">
          <p:pic>
            <p:nvPicPr>
              <p:cNvPr id="15" name="Ink 14"/>
              <p:cNvPicPr/>
              <p:nvPr/>
            </p:nvPicPr>
            <p:blipFill>
              <a:blip/>
              <a:stretch>
                <a:fillRect/>
              </a:stretch>
            </p:blipFill>
            <p:spPr>
              <a:xfrm>
                <a:off x="0" y="0"/>
                <a:ext cx="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6" name="Ink 15"/>
              <p14:cNvContentPartPr/>
              <p14:nvPr/>
            </p14:nvContentPartPr>
            <p14:xfrm>
              <a:off x="0" y="0"/>
              <a:ext cx="0" cy="0"/>
            </p14:xfrm>
          </p:contentPart>
        </mc:Choice>
        <mc:Fallback xmlns="">
          <p:pic>
            <p:nvPicPr>
              <p:cNvPr id="16" name="Ink 15"/>
              <p:cNvPicPr/>
              <p:nvPr/>
            </p:nvPicPr>
            <p:blipFill>
              <a:blip/>
              <a:stretch>
                <a:fillRect/>
              </a:stretch>
            </p:blipFill>
            <p:spPr>
              <a:xfrm>
                <a:off x="0" y="0"/>
                <a:ext cx="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7" name="Ink 16"/>
              <p14:cNvContentPartPr/>
              <p14:nvPr/>
            </p14:nvContentPartPr>
            <p14:xfrm>
              <a:off x="0" y="0"/>
              <a:ext cx="0" cy="0"/>
            </p14:xfrm>
          </p:contentPart>
        </mc:Choice>
        <mc:Fallback xmlns="">
          <p:pic>
            <p:nvPicPr>
              <p:cNvPr id="17" name="Ink 16"/>
              <p:cNvPicPr/>
              <p:nvPr/>
            </p:nvPicPr>
            <p:blipFill>
              <a:blip/>
              <a:stretch>
                <a:fillRect/>
              </a:stretch>
            </p:blipFill>
            <p:spPr>
              <a:xfrm>
                <a:off x="0" y="0"/>
                <a:ext cx="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9" name="Ink 18"/>
              <p14:cNvContentPartPr/>
              <p14:nvPr/>
            </p14:nvContentPartPr>
            <p14:xfrm>
              <a:off x="1178280" y="3524760"/>
              <a:ext cx="7497360" cy="1461960"/>
            </p14:xfrm>
          </p:contentPart>
        </mc:Choice>
        <mc:Fallback xmlns="">
          <p:pic>
            <p:nvPicPr>
              <p:cNvPr id="19" name="Ink 18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170720" y="3512520"/>
                <a:ext cx="7515360" cy="148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0" name="Ink 19"/>
              <p14:cNvContentPartPr/>
              <p14:nvPr/>
            </p14:nvContentPartPr>
            <p14:xfrm>
              <a:off x="7527240" y="4367160"/>
              <a:ext cx="1565640" cy="1135080"/>
            </p14:xfrm>
          </p:contentPart>
        </mc:Choice>
        <mc:Fallback xmlns="">
          <p:pic>
            <p:nvPicPr>
              <p:cNvPr id="20" name="Ink 19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515360" y="4355640"/>
                <a:ext cx="1584360" cy="115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4" name="Ink 23"/>
              <p14:cNvContentPartPr/>
              <p14:nvPr/>
            </p14:nvContentPartPr>
            <p14:xfrm>
              <a:off x="4212360" y="36000"/>
              <a:ext cx="4456800" cy="1295280"/>
            </p14:xfrm>
          </p:contentPart>
        </mc:Choice>
        <mc:Fallback xmlns="">
          <p:pic>
            <p:nvPicPr>
              <p:cNvPr id="24" name="Ink 23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204080" y="22680"/>
                <a:ext cx="4477320" cy="1315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0531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Kernel calculus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If k is a kernel, so is </a:t>
            </a:r>
            <a:r>
              <a:rPr lang="en-US" dirty="0" err="1" smtClean="0"/>
              <a:t>λk</a:t>
            </a:r>
            <a:r>
              <a:rPr lang="en-US" dirty="0" smtClean="0"/>
              <a:t> for any </a:t>
            </a:r>
            <a:r>
              <a:rPr lang="en-US" dirty="0" err="1" smtClean="0"/>
              <a:t>λ</a:t>
            </a:r>
            <a:r>
              <a:rPr lang="en-US" dirty="0" smtClean="0"/>
              <a:t> ≥ 0</a:t>
            </a:r>
          </a:p>
          <a:p>
            <a:endParaRPr lang="en-US" dirty="0" smtClean="0"/>
          </a:p>
          <a:p>
            <a:r>
              <a:rPr lang="en-US" dirty="0" smtClean="0"/>
              <a:t>If k</a:t>
            </a:r>
            <a:r>
              <a:rPr lang="en-US" baseline="-25000" dirty="0" smtClean="0"/>
              <a:t>1</a:t>
            </a:r>
            <a:r>
              <a:rPr lang="en-US" dirty="0" smtClean="0"/>
              <a:t> and k</a:t>
            </a:r>
            <a:r>
              <a:rPr lang="en-US" baseline="-25000" dirty="0" smtClean="0"/>
              <a:t>2</a:t>
            </a:r>
            <a:r>
              <a:rPr lang="en-US" dirty="0" smtClean="0"/>
              <a:t> are kernels, so is k</a:t>
            </a:r>
            <a:r>
              <a:rPr lang="en-US" baseline="-25000" dirty="0" smtClean="0"/>
              <a:t>1</a:t>
            </a:r>
            <a:r>
              <a:rPr lang="en-US" dirty="0" smtClean="0"/>
              <a:t>+k</a:t>
            </a:r>
            <a:r>
              <a:rPr lang="en-US" baseline="-25000" dirty="0" smtClean="0"/>
              <a:t>2</a:t>
            </a:r>
            <a:r>
              <a:rPr lang="en-US" dirty="0" smtClean="0"/>
              <a:t> </a:t>
            </a:r>
          </a:p>
          <a:p>
            <a:endParaRPr lang="en-US" dirty="0" smtClean="0"/>
          </a:p>
          <a:p>
            <a:r>
              <a:rPr lang="en-US" dirty="0"/>
              <a:t>If k</a:t>
            </a:r>
            <a:r>
              <a:rPr lang="en-US" baseline="-25000" dirty="0"/>
              <a:t>1</a:t>
            </a:r>
            <a:r>
              <a:rPr lang="en-US" dirty="0"/>
              <a:t> and k</a:t>
            </a:r>
            <a:r>
              <a:rPr lang="en-US" baseline="-25000" dirty="0"/>
              <a:t>2</a:t>
            </a:r>
            <a:r>
              <a:rPr lang="en-US" dirty="0"/>
              <a:t> are kernels, so is </a:t>
            </a:r>
            <a:r>
              <a:rPr lang="en-US" dirty="0" smtClean="0"/>
              <a:t>k</a:t>
            </a:r>
            <a:r>
              <a:rPr lang="en-US" baseline="-25000" dirty="0" smtClean="0"/>
              <a:t>1</a:t>
            </a:r>
            <a:r>
              <a:rPr lang="en-US" dirty="0" smtClean="0"/>
              <a:t>k</a:t>
            </a:r>
            <a:r>
              <a:rPr lang="en-US" baseline="-25000" dirty="0" smtClean="0"/>
              <a:t>2</a:t>
            </a:r>
            <a:r>
              <a:rPr lang="en-US" dirty="0" smtClean="0"/>
              <a:t> </a:t>
            </a:r>
            <a:endParaRPr lang="en-US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10/12/17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Yao-Liang Yu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14</a:t>
            </a:fld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6" name="Ink 15"/>
              <p14:cNvContentPartPr/>
              <p14:nvPr/>
            </p14:nvContentPartPr>
            <p14:xfrm>
              <a:off x="2330640" y="70560"/>
              <a:ext cx="6852240" cy="3723480"/>
            </p14:xfrm>
          </p:contentPart>
        </mc:Choice>
        <mc:Fallback xmlns="">
          <p:pic>
            <p:nvPicPr>
              <p:cNvPr id="16" name="Ink 15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20560" y="59760"/>
                <a:ext cx="6874560" cy="373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Ink 9"/>
              <p14:cNvContentPartPr/>
              <p14:nvPr/>
            </p14:nvContentPartPr>
            <p14:xfrm>
              <a:off x="253440" y="1387440"/>
              <a:ext cx="478440" cy="1412280"/>
            </p14:xfrm>
          </p:contentPart>
        </mc:Choice>
        <mc:Fallback xmlns="">
          <p:pic>
            <p:nvPicPr>
              <p:cNvPr id="10" name="Ink 9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40480" y="1375920"/>
                <a:ext cx="498240" cy="143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" name="Ink 10"/>
              <p14:cNvContentPartPr/>
              <p14:nvPr/>
            </p14:nvContentPartPr>
            <p14:xfrm>
              <a:off x="207000" y="2719440"/>
              <a:ext cx="881640" cy="2394000"/>
            </p14:xfrm>
          </p:contentPart>
        </mc:Choice>
        <mc:Fallback xmlns="">
          <p:pic>
            <p:nvPicPr>
              <p:cNvPr id="11" name="Ink 10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94760" y="2709000"/>
                <a:ext cx="906840" cy="241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5" name="Ink 14"/>
              <p14:cNvContentPartPr/>
              <p14:nvPr/>
            </p14:nvContentPartPr>
            <p14:xfrm>
              <a:off x="1567440" y="4666320"/>
              <a:ext cx="6419160" cy="1315800"/>
            </p14:xfrm>
          </p:contentPart>
        </mc:Choice>
        <mc:Fallback xmlns="">
          <p:pic>
            <p:nvPicPr>
              <p:cNvPr id="15" name="Ink 14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553400" y="4650840"/>
                <a:ext cx="6447600" cy="1340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77751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Feature map</a:t>
            </a:r>
          </a:p>
          <a:p>
            <a:endParaRPr lang="en-US" dirty="0" smtClean="0"/>
          </a:p>
          <a:p>
            <a:r>
              <a:rPr lang="en-US" dirty="0" smtClean="0"/>
              <a:t>Kernels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>
                <a:solidFill>
                  <a:srgbClr val="005DBB"/>
                </a:solidFill>
              </a:rPr>
              <a:t>The Kernel Trick</a:t>
            </a:r>
          </a:p>
          <a:p>
            <a:endParaRPr lang="en-US" dirty="0"/>
          </a:p>
          <a:p>
            <a:r>
              <a:rPr lang="en-US" dirty="0" smtClean="0"/>
              <a:t>Advanced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10/12/17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Yao-Liang Yu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6093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Kernel SVM (dual)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10/12/17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Yao-Liang Yu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16</a:t>
            </a:fld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431845" y="1418658"/>
            <a:ext cx="8316613" cy="2864866"/>
            <a:chOff x="382041" y="1169618"/>
            <a:chExt cx="8316613" cy="2864866"/>
          </a:xfrm>
        </p:grpSpPr>
        <p:sp>
          <p:nvSpPr>
            <p:cNvPr id="8" name="Rectangle 7"/>
            <p:cNvSpPr/>
            <p:nvPr/>
          </p:nvSpPr>
          <p:spPr>
            <a:xfrm>
              <a:off x="382041" y="1169618"/>
              <a:ext cx="8316613" cy="2864866"/>
            </a:xfrm>
            <a:prstGeom prst="rect">
              <a:avLst/>
            </a:prstGeom>
            <a:noFill/>
            <a:ln w="38100" cmpd="sng">
              <a:solidFill>
                <a:srgbClr val="008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9" descr="latex-image-1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8427" y="1282435"/>
              <a:ext cx="7416800" cy="2565400"/>
            </a:xfrm>
            <a:prstGeom prst="rect">
              <a:avLst/>
            </a:prstGeom>
          </p:spPr>
        </p:pic>
      </p:grpSp>
      <p:grpSp>
        <p:nvGrpSpPr>
          <p:cNvPr id="15" name="Group 14"/>
          <p:cNvGrpSpPr/>
          <p:nvPr/>
        </p:nvGrpSpPr>
        <p:grpSpPr>
          <a:xfrm>
            <a:off x="996110" y="4576333"/>
            <a:ext cx="7943998" cy="1257300"/>
            <a:chOff x="996110" y="4576333"/>
            <a:chExt cx="7943998" cy="1257300"/>
          </a:xfrm>
        </p:grpSpPr>
        <p:pic>
          <p:nvPicPr>
            <p:cNvPr id="11" name="Picture 10" descr="latex-image-1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18142" y="4576333"/>
              <a:ext cx="3556000" cy="1257300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996110" y="4843871"/>
              <a:ext cx="1319849" cy="584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smtClean="0"/>
                <a:t>With </a:t>
              </a:r>
              <a:r>
                <a:rPr lang="en-US" sz="3200" b="1" dirty="0" smtClean="0"/>
                <a:t>α</a:t>
              </a:r>
              <a:r>
                <a:rPr lang="en-US" sz="3200" dirty="0" smtClean="0"/>
                <a:t>,</a:t>
              </a:r>
              <a:endParaRPr lang="en-US" sz="3200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088738" y="4846846"/>
              <a:ext cx="2851370" cy="584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but </a:t>
              </a:r>
              <a:r>
                <a:rPr lang="en-US" sz="3200" b="1" dirty="0" err="1" smtClean="0">
                  <a:solidFill>
                    <a:srgbClr val="FF0000"/>
                  </a:solidFill>
                </a:rPr>
                <a:t>ϕ</a:t>
              </a:r>
              <a:r>
                <a:rPr lang="en-US" sz="3200" b="1" dirty="0" smtClean="0">
                  <a:solidFill>
                    <a:srgbClr val="FF0000"/>
                  </a:solidFill>
                </a:rPr>
                <a:t> </a:t>
              </a:r>
              <a:r>
                <a:rPr lang="en-US" sz="3200" dirty="0" smtClean="0">
                  <a:solidFill>
                    <a:srgbClr val="FF0000"/>
                  </a:solidFill>
                </a:rPr>
                <a:t>is implicit</a:t>
              </a:r>
              <a:r>
                <a:rPr lang="mr-IN" sz="3200" dirty="0" smtClean="0">
                  <a:solidFill>
                    <a:srgbClr val="FF0000"/>
                  </a:solidFill>
                </a:rPr>
                <a:t>…</a:t>
              </a:r>
              <a:endParaRPr lang="en-US" sz="32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6" name="Rectangle 15"/>
          <p:cNvSpPr/>
          <p:nvPr/>
        </p:nvSpPr>
        <p:spPr>
          <a:xfrm>
            <a:off x="5980415" y="1711404"/>
            <a:ext cx="801591" cy="79265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132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Does it work?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10/12/17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Yao-Liang Yu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17</a:t>
            </a:fld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0" y="1247421"/>
            <a:ext cx="9121524" cy="2438400"/>
            <a:chOff x="0" y="1247421"/>
            <a:chExt cx="9121524" cy="2438400"/>
          </a:xfrm>
        </p:grpSpPr>
        <p:pic>
          <p:nvPicPr>
            <p:cNvPr id="7" name="Picture 6" descr="latex-image-1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62324" y="1331438"/>
              <a:ext cx="3759200" cy="2197100"/>
            </a:xfrm>
            <a:prstGeom prst="rect">
              <a:avLst/>
            </a:prstGeom>
          </p:spPr>
        </p:pic>
        <p:pic>
          <p:nvPicPr>
            <p:cNvPr id="8" name="Picture 7" descr="latex-image-1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247421"/>
              <a:ext cx="5016500" cy="2438400"/>
            </a:xfrm>
            <a:prstGeom prst="rect">
              <a:avLst/>
            </a:prstGeom>
          </p:spPr>
        </p:pic>
      </p:grpSp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0488" y="4038898"/>
            <a:ext cx="5067300" cy="469900"/>
          </a:xfrm>
          <a:prstGeom prst="rect">
            <a:avLst/>
          </a:prstGeom>
          <a:ln w="38100" cmpd="sng">
            <a:solidFill>
              <a:srgbClr val="008000"/>
            </a:solidFill>
          </a:ln>
        </p:spPr>
      </p:pic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1077" y="4837496"/>
            <a:ext cx="3441700" cy="533400"/>
          </a:xfrm>
          <a:prstGeom prst="rect">
            <a:avLst/>
          </a:prstGeom>
          <a:ln w="38100" cmpd="sng">
            <a:solidFill>
              <a:srgbClr val="FF0000"/>
            </a:solidFill>
          </a:ln>
        </p:spPr>
      </p:pic>
      <p:grpSp>
        <p:nvGrpSpPr>
          <p:cNvPr id="17" name="Group 16"/>
          <p:cNvGrpSpPr/>
          <p:nvPr/>
        </p:nvGrpSpPr>
        <p:grpSpPr>
          <a:xfrm>
            <a:off x="49019" y="4831146"/>
            <a:ext cx="7557561" cy="1400870"/>
            <a:chOff x="49019" y="4831146"/>
            <a:chExt cx="7557561" cy="1400870"/>
          </a:xfrm>
        </p:grpSpPr>
        <p:pic>
          <p:nvPicPr>
            <p:cNvPr id="14" name="Picture 13" descr="latex-image-1.pdf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780" y="5685916"/>
              <a:ext cx="7543800" cy="546100"/>
            </a:xfrm>
            <a:prstGeom prst="rect">
              <a:avLst/>
            </a:prstGeom>
          </p:spPr>
        </p:pic>
        <p:pic>
          <p:nvPicPr>
            <p:cNvPr id="15" name="Picture 14" descr="latex-image-1.pdf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019" y="4831146"/>
              <a:ext cx="4762500" cy="546100"/>
            </a:xfrm>
            <a:prstGeom prst="rect">
              <a:avLst/>
            </a:prstGeom>
          </p:spPr>
        </p:pic>
      </p:grpSp>
      <p:pic>
        <p:nvPicPr>
          <p:cNvPr id="19" name="Picture 18" descr="xor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3449" y="1090741"/>
            <a:ext cx="4409726" cy="391363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3" name="Ink 2"/>
              <p14:cNvContentPartPr/>
              <p14:nvPr/>
            </p14:nvContentPartPr>
            <p14:xfrm>
              <a:off x="2063880" y="466200"/>
              <a:ext cx="5103720" cy="507348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058840" y="457200"/>
                <a:ext cx="5115960" cy="5092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4506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4912" y="1295020"/>
            <a:ext cx="8775905" cy="5022113"/>
          </a:xfrm>
        </p:spPr>
        <p:txBody>
          <a:bodyPr/>
          <a:lstStyle/>
          <a:p>
            <a:r>
              <a:rPr lang="en-US" dirty="0" smtClean="0"/>
              <a:t>Given test sample </a:t>
            </a:r>
            <a:r>
              <a:rPr lang="en-US" b="1" dirty="0" smtClean="0"/>
              <a:t>x</a:t>
            </a:r>
            <a:r>
              <a:rPr lang="en-US" dirty="0" smtClean="0"/>
              <a:t>’, how to perform testing?</a:t>
            </a:r>
            <a:endParaRPr lang="en-US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10/12/17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Yao-Liang Yu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7295" y="2058585"/>
            <a:ext cx="6235700" cy="2781300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1431910" y="4395595"/>
            <a:ext cx="3050596" cy="1345061"/>
            <a:chOff x="1431910" y="4395595"/>
            <a:chExt cx="3050596" cy="1345061"/>
          </a:xfrm>
        </p:grpSpPr>
        <p:cxnSp>
          <p:nvCxnSpPr>
            <p:cNvPr id="9" name="Straight Arrow Connector 8"/>
            <p:cNvCxnSpPr/>
            <p:nvPr/>
          </p:nvCxnSpPr>
          <p:spPr>
            <a:xfrm flipH="1">
              <a:off x="2739309" y="4395595"/>
              <a:ext cx="1743197" cy="821839"/>
            </a:xfrm>
            <a:prstGeom prst="straightConnector1">
              <a:avLst/>
            </a:prstGeom>
            <a:ln w="38100" cmpd="sng">
              <a:solidFill>
                <a:srgbClr val="008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1431910" y="5217436"/>
              <a:ext cx="207938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rgbClr val="008000"/>
                  </a:solidFill>
                </a:rPr>
                <a:t>d</a:t>
              </a:r>
              <a:r>
                <a:rPr lang="en-US" sz="2800" dirty="0" smtClean="0">
                  <a:solidFill>
                    <a:srgbClr val="008000"/>
                  </a:solidFill>
                </a:rPr>
                <a:t>ual variables</a:t>
              </a:r>
              <a:endParaRPr lang="en-US" sz="2800" dirty="0">
                <a:solidFill>
                  <a:srgbClr val="008000"/>
                </a:solidFill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3775756" y="4351736"/>
            <a:ext cx="2079385" cy="1578677"/>
            <a:chOff x="3775756" y="4351736"/>
            <a:chExt cx="2079385" cy="1578677"/>
          </a:xfrm>
        </p:grpSpPr>
        <p:cxnSp>
          <p:nvCxnSpPr>
            <p:cNvPr id="10" name="Straight Arrow Connector 9"/>
            <p:cNvCxnSpPr>
              <a:endCxn id="17" idx="0"/>
            </p:cNvCxnSpPr>
            <p:nvPr/>
          </p:nvCxnSpPr>
          <p:spPr>
            <a:xfrm flipH="1">
              <a:off x="4815449" y="4398570"/>
              <a:ext cx="205451" cy="1008623"/>
            </a:xfrm>
            <a:prstGeom prst="straightConnector1">
              <a:avLst/>
            </a:prstGeom>
            <a:ln w="38100" cmpd="sng"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>
              <a:endCxn id="17" idx="0"/>
            </p:cNvCxnSpPr>
            <p:nvPr/>
          </p:nvCxnSpPr>
          <p:spPr>
            <a:xfrm flipH="1">
              <a:off x="4815449" y="4351736"/>
              <a:ext cx="930615" cy="1055457"/>
            </a:xfrm>
            <a:prstGeom prst="straightConnector1">
              <a:avLst/>
            </a:prstGeom>
            <a:ln w="38100" cmpd="sng"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3775756" y="5407193"/>
              <a:ext cx="207938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rgbClr val="FF0000"/>
                  </a:solidFill>
                </a:rPr>
                <a:t>t</a:t>
              </a:r>
              <a:r>
                <a:rPr lang="en-US" sz="2800" dirty="0" smtClean="0">
                  <a:solidFill>
                    <a:srgbClr val="FF0000"/>
                  </a:solidFill>
                </a:rPr>
                <a:t>raining set</a:t>
              </a:r>
              <a:endParaRPr lang="en-US" sz="28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5363053" y="4329806"/>
            <a:ext cx="1921013" cy="1416800"/>
            <a:chOff x="5363053" y="4329806"/>
            <a:chExt cx="1921013" cy="1416800"/>
          </a:xfrm>
        </p:grpSpPr>
        <p:cxnSp>
          <p:nvCxnSpPr>
            <p:cNvPr id="14" name="Straight Arrow Connector 13"/>
            <p:cNvCxnSpPr/>
            <p:nvPr/>
          </p:nvCxnSpPr>
          <p:spPr>
            <a:xfrm>
              <a:off x="5363053" y="4329806"/>
              <a:ext cx="1323351" cy="862724"/>
            </a:xfrm>
            <a:prstGeom prst="straightConnector1">
              <a:avLst/>
            </a:prstGeom>
            <a:ln w="38100" cmpd="sng">
              <a:solidFill>
                <a:schemeClr val="accent6">
                  <a:lumMod val="50000"/>
                </a:schemeClr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6181856" y="5223386"/>
              <a:ext cx="110221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solidFill>
                    <a:schemeClr val="accent6">
                      <a:lumMod val="50000"/>
                    </a:schemeClr>
                  </a:solidFill>
                </a:rPr>
                <a:t>kernel</a:t>
              </a:r>
              <a:endParaRPr lang="en-US" sz="2800" dirty="0">
                <a:solidFill>
                  <a:schemeClr val="accent6">
                    <a:lumMod val="50000"/>
                  </a:schemeClr>
                </a:solidFill>
              </a:endParaRPr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87161" y="3710726"/>
            <a:ext cx="265214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660066"/>
                </a:solidFill>
              </a:rPr>
              <a:t>No explicit access to </a:t>
            </a:r>
            <a:r>
              <a:rPr lang="en-US" sz="2800" dirty="0" err="1" smtClean="0">
                <a:solidFill>
                  <a:srgbClr val="660066"/>
                </a:solidFill>
              </a:rPr>
              <a:t>ϕ</a:t>
            </a:r>
            <a:r>
              <a:rPr lang="en-US" sz="2800" dirty="0" smtClean="0">
                <a:solidFill>
                  <a:srgbClr val="660066"/>
                </a:solidFill>
              </a:rPr>
              <a:t>, again!</a:t>
            </a:r>
            <a:endParaRPr lang="en-US" sz="2800" dirty="0">
              <a:solidFill>
                <a:srgbClr val="6600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8197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Tradeoff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Previously: training O(</a:t>
            </a:r>
            <a:r>
              <a:rPr lang="en-US" dirty="0" err="1" smtClean="0"/>
              <a:t>nd</a:t>
            </a:r>
            <a:r>
              <a:rPr lang="en-US" dirty="0" smtClean="0"/>
              <a:t>), test O(d)</a:t>
            </a:r>
          </a:p>
          <a:p>
            <a:endParaRPr lang="en-US" dirty="0"/>
          </a:p>
          <a:p>
            <a:r>
              <a:rPr lang="en-US" dirty="0" smtClean="0"/>
              <a:t>Kernel: </a:t>
            </a:r>
            <a:r>
              <a:rPr lang="en-US" dirty="0" smtClean="0">
                <a:solidFill>
                  <a:srgbClr val="005DBB"/>
                </a:solidFill>
              </a:rPr>
              <a:t>training O(n</a:t>
            </a:r>
            <a:r>
              <a:rPr lang="en-US" baseline="30000" dirty="0" smtClean="0">
                <a:solidFill>
                  <a:srgbClr val="005DBB"/>
                </a:solidFill>
              </a:rPr>
              <a:t>2</a:t>
            </a:r>
            <a:r>
              <a:rPr lang="en-US" dirty="0" smtClean="0">
                <a:solidFill>
                  <a:srgbClr val="005DBB"/>
                </a:solidFill>
              </a:rPr>
              <a:t>), test O(n)</a:t>
            </a:r>
          </a:p>
          <a:p>
            <a:endParaRPr lang="en-US" dirty="0"/>
          </a:p>
          <a:p>
            <a:r>
              <a:rPr lang="en-US" dirty="0" smtClean="0"/>
              <a:t>Nice to avoid explicit dependence on h (could be </a:t>
            </a:r>
            <a:r>
              <a:rPr lang="en-US" dirty="0" err="1" smtClean="0"/>
              <a:t>inf</a:t>
            </a:r>
            <a:r>
              <a:rPr lang="en-US" dirty="0" smtClean="0"/>
              <a:t>)</a:t>
            </a:r>
          </a:p>
          <a:p>
            <a:endParaRPr lang="en-US" dirty="0"/>
          </a:p>
          <a:p>
            <a:r>
              <a:rPr lang="en-US" dirty="0" smtClean="0">
                <a:solidFill>
                  <a:srgbClr val="FF0000"/>
                </a:solidFill>
              </a:rPr>
              <a:t>But if n is also large</a:t>
            </a:r>
            <a:r>
              <a:rPr lang="mr-IN" dirty="0" smtClean="0"/>
              <a:t>…</a:t>
            </a:r>
            <a:r>
              <a:rPr lang="en-US" dirty="0" smtClean="0"/>
              <a:t> </a:t>
            </a:r>
            <a:r>
              <a:rPr lang="en-US" strike="sngStrike" dirty="0" smtClean="0"/>
              <a:t>(maybe later)</a:t>
            </a:r>
            <a:endParaRPr lang="en-US" strike="sngStrik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10/12/17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Yao-Liang Yu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2388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5DBB"/>
                </a:solidFill>
              </a:rPr>
              <a:t>Feature map</a:t>
            </a:r>
          </a:p>
          <a:p>
            <a:endParaRPr lang="en-US" dirty="0" smtClean="0"/>
          </a:p>
          <a:p>
            <a:r>
              <a:rPr lang="en-US" dirty="0" smtClean="0"/>
              <a:t>Kernels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The Kernel Trick</a:t>
            </a:r>
          </a:p>
          <a:p>
            <a:endParaRPr lang="en-US" dirty="0"/>
          </a:p>
          <a:p>
            <a:r>
              <a:rPr lang="en-US" dirty="0" smtClean="0"/>
              <a:t>Advanced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10/12/17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Yao-Liang Yu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4978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the kernel </a:t>
            </a:r>
            <a:r>
              <a:rPr lang="en-US" sz="2000" dirty="0" smtClean="0"/>
              <a:t>(</a:t>
            </a:r>
            <a:r>
              <a:rPr lang="en-US" sz="2000" dirty="0" err="1" smtClean="0"/>
              <a:t>Lanckriet</a:t>
            </a:r>
            <a:r>
              <a:rPr lang="en-US" sz="2000" dirty="0" smtClean="0"/>
              <a:t> et al.’04)</a:t>
            </a:r>
            <a:endParaRPr lang="en-US" sz="2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4912" y="4208813"/>
            <a:ext cx="8775905" cy="2108320"/>
          </a:xfrm>
        </p:spPr>
        <p:txBody>
          <a:bodyPr/>
          <a:lstStyle/>
          <a:p>
            <a:r>
              <a:rPr lang="en-US" dirty="0" smtClean="0"/>
              <a:t>Nonnegative combination of</a:t>
            </a:r>
            <a:r>
              <a:rPr lang="en-US" i="1" dirty="0" smtClean="0"/>
              <a:t> t </a:t>
            </a:r>
            <a:r>
              <a:rPr lang="en-US" dirty="0" smtClean="0"/>
              <a:t>pre-selected kernels, with coefficients </a:t>
            </a:r>
            <a:r>
              <a:rPr lang="en-US" dirty="0" err="1" smtClean="0"/>
              <a:t>ζ</a:t>
            </a:r>
            <a:r>
              <a:rPr lang="en-US" dirty="0" smtClean="0"/>
              <a:t> simultaneously </a:t>
            </a:r>
            <a:r>
              <a:rPr lang="en-US" dirty="0" smtClean="0">
                <a:solidFill>
                  <a:srgbClr val="FF0000"/>
                </a:solidFill>
              </a:rPr>
              <a:t>learned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10/12/17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Yao-Liang Yu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23717"/>
            <a:ext cx="9144000" cy="2366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385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Logistic regression revisited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4912" y="4345787"/>
            <a:ext cx="8775905" cy="1971346"/>
          </a:xfrm>
        </p:spPr>
        <p:txBody>
          <a:bodyPr/>
          <a:lstStyle/>
          <a:p>
            <a:pPr marL="0" indent="0">
              <a:buNone/>
            </a:pPr>
            <a:r>
              <a:rPr lang="en-US" dirty="0" err="1" smtClean="0">
                <a:solidFill>
                  <a:schemeClr val="accent6">
                    <a:lumMod val="50000"/>
                  </a:schemeClr>
                </a:solidFill>
              </a:rPr>
              <a:t>Representer</a:t>
            </a:r>
            <a:r>
              <a:rPr lang="en-US" dirty="0" smtClean="0">
                <a:solidFill>
                  <a:schemeClr val="accent6">
                    <a:lumMod val="50000"/>
                  </a:schemeClr>
                </a:solidFill>
              </a:rPr>
              <a:t> Theorem </a:t>
            </a:r>
            <a:r>
              <a:rPr lang="en-US" sz="2000" dirty="0" smtClean="0">
                <a:solidFill>
                  <a:schemeClr val="accent6">
                    <a:lumMod val="50000"/>
                  </a:schemeClr>
                </a:solidFill>
              </a:rPr>
              <a:t>(</a:t>
            </a:r>
            <a:r>
              <a:rPr lang="en-US" sz="2000" dirty="0" err="1" smtClean="0">
                <a:solidFill>
                  <a:schemeClr val="accent6">
                    <a:lumMod val="50000"/>
                  </a:schemeClr>
                </a:solidFill>
              </a:rPr>
              <a:t>Wabha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, </a:t>
            </a:r>
            <a:r>
              <a:rPr lang="en-US" sz="2000" dirty="0" err="1" smtClean="0">
                <a:solidFill>
                  <a:schemeClr val="accent6">
                    <a:lumMod val="50000"/>
                  </a:schemeClr>
                </a:solidFill>
              </a:rPr>
              <a:t>Schölkopf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, </a:t>
            </a:r>
            <a:r>
              <a:rPr lang="en-US" sz="2000" dirty="0" err="1" smtClean="0">
                <a:solidFill>
                  <a:schemeClr val="accent6">
                    <a:lumMod val="50000"/>
                  </a:schemeClr>
                </a:solidFill>
              </a:rPr>
              <a:t>Herbrich</a:t>
            </a:r>
            <a:r>
              <a:rPr lang="en-US" sz="2000" dirty="0" smtClean="0">
                <a:solidFill>
                  <a:schemeClr val="accent6">
                    <a:lumMod val="50000"/>
                  </a:schemeClr>
                </a:solidFill>
              </a:rPr>
              <a:t>, </a:t>
            </a:r>
            <a:r>
              <a:rPr lang="en-US" sz="2000" dirty="0" err="1" smtClean="0">
                <a:solidFill>
                  <a:schemeClr val="accent6">
                    <a:lumMod val="50000"/>
                  </a:schemeClr>
                </a:solidFill>
              </a:rPr>
              <a:t>Smola</a:t>
            </a:r>
            <a:r>
              <a:rPr lang="en-US" sz="2000" dirty="0" smtClean="0">
                <a:solidFill>
                  <a:schemeClr val="accent6">
                    <a:lumMod val="50000"/>
                  </a:schemeClr>
                </a:solidFill>
              </a:rPr>
              <a:t>, </a:t>
            </a:r>
            <a:r>
              <a:rPr lang="en-US" sz="2000" dirty="0" err="1" smtClean="0">
                <a:solidFill>
                  <a:schemeClr val="accent6">
                    <a:lumMod val="50000"/>
                  </a:schemeClr>
                </a:solidFill>
              </a:rPr>
              <a:t>Dinuzzo</a:t>
            </a:r>
            <a:r>
              <a:rPr lang="en-US" sz="2000" dirty="0" smtClean="0">
                <a:solidFill>
                  <a:schemeClr val="accent6">
                    <a:lumMod val="50000"/>
                  </a:schemeClr>
                </a:solidFill>
              </a:rPr>
              <a:t>, </a:t>
            </a:r>
            <a:r>
              <a:rPr lang="mr-IN" sz="2000" dirty="0" smtClean="0">
                <a:solidFill>
                  <a:schemeClr val="accent6">
                    <a:lumMod val="50000"/>
                  </a:schemeClr>
                </a:solidFill>
              </a:rPr>
              <a:t>…</a:t>
            </a:r>
            <a:r>
              <a:rPr lang="en-US" sz="2000" dirty="0" smtClean="0">
                <a:solidFill>
                  <a:schemeClr val="accent6">
                    <a:lumMod val="50000"/>
                  </a:schemeClr>
                </a:solidFill>
              </a:rPr>
              <a:t>)</a:t>
            </a:r>
            <a:r>
              <a:rPr lang="en-US" dirty="0" smtClean="0">
                <a:solidFill>
                  <a:schemeClr val="accent6">
                    <a:lumMod val="50000"/>
                  </a:schemeClr>
                </a:solidFill>
              </a:rPr>
              <a:t>.</a:t>
            </a:r>
          </a:p>
          <a:p>
            <a:pPr marL="0" indent="0">
              <a:buNone/>
            </a:pPr>
            <a:r>
              <a:rPr lang="en-US" dirty="0"/>
              <a:t>The optimal w has the following form: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10/12/17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Yao-Liang Yu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853" y="2990795"/>
            <a:ext cx="7950200" cy="1041400"/>
          </a:xfrm>
          <a:prstGeom prst="rect">
            <a:avLst/>
          </a:prstGeom>
        </p:spPr>
      </p:pic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850" y="1309761"/>
            <a:ext cx="7429500" cy="1041400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4245929" y="2042147"/>
            <a:ext cx="1910912" cy="747126"/>
            <a:chOff x="4245929" y="2042147"/>
            <a:chExt cx="1910912" cy="747126"/>
          </a:xfrm>
        </p:grpSpPr>
        <p:sp>
          <p:nvSpPr>
            <p:cNvPr id="12" name="Down Arrow 11"/>
            <p:cNvSpPr/>
            <p:nvPr/>
          </p:nvSpPr>
          <p:spPr>
            <a:xfrm>
              <a:off x="4245929" y="2091955"/>
              <a:ext cx="510507" cy="697318"/>
            </a:xfrm>
            <a:prstGeom prst="down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793793" y="2042147"/>
              <a:ext cx="136304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err="1" smtClean="0">
                  <a:solidFill>
                    <a:srgbClr val="FF0000"/>
                  </a:solidFill>
                </a:rPr>
                <a:t>kernelize</a:t>
              </a:r>
              <a:endParaRPr lang="en-US" sz="28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4" name="Rectangle 13"/>
          <p:cNvSpPr/>
          <p:nvPr/>
        </p:nvSpPr>
        <p:spPr>
          <a:xfrm>
            <a:off x="7122203" y="2751916"/>
            <a:ext cx="1581329" cy="1220307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6388" y="5543973"/>
            <a:ext cx="2795286" cy="872129"/>
          </a:xfrm>
          <a:prstGeom prst="rect">
            <a:avLst/>
          </a:prstGeom>
        </p:spPr>
      </p:pic>
      <p:sp>
        <p:nvSpPr>
          <p:cNvPr id="16" name="Bent-Up Arrow 15"/>
          <p:cNvSpPr/>
          <p:nvPr/>
        </p:nvSpPr>
        <p:spPr>
          <a:xfrm>
            <a:off x="6362637" y="4066261"/>
            <a:ext cx="806015" cy="1880494"/>
          </a:xfrm>
          <a:prstGeom prst="bent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/>
              <p14:cNvContentPartPr/>
              <p14:nvPr/>
            </p14:nvContentPartPr>
            <p14:xfrm>
              <a:off x="1406520" y="3729960"/>
              <a:ext cx="3600" cy="720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397160" y="3720600"/>
                <a:ext cx="22320" cy="2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Ink 7"/>
              <p14:cNvContentPartPr/>
              <p14:nvPr/>
            </p14:nvContentPartPr>
            <p14:xfrm>
              <a:off x="925560" y="70560"/>
              <a:ext cx="8214120" cy="675828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16920" y="60120"/>
                <a:ext cx="8233920" cy="6780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73338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4" grpId="0" animBg="1"/>
      <p:bldP spid="1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Kernel Logistic Regression (primal)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10/12/17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Yao-Liang Yu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22</a:t>
            </a:fld>
            <a:endParaRPr lang="en-US" dirty="0"/>
          </a:p>
        </p:txBody>
      </p:sp>
      <p:grpSp>
        <p:nvGrpSpPr>
          <p:cNvPr id="21" name="Group 20"/>
          <p:cNvGrpSpPr/>
          <p:nvPr/>
        </p:nvGrpSpPr>
        <p:grpSpPr>
          <a:xfrm>
            <a:off x="390794" y="1282154"/>
            <a:ext cx="8279975" cy="976880"/>
            <a:chOff x="390794" y="2613153"/>
            <a:chExt cx="8279975" cy="976880"/>
          </a:xfrm>
        </p:grpSpPr>
        <p:sp>
          <p:nvSpPr>
            <p:cNvPr id="9" name="Rectangle 8"/>
            <p:cNvSpPr/>
            <p:nvPr/>
          </p:nvSpPr>
          <p:spPr>
            <a:xfrm>
              <a:off x="390794" y="2613153"/>
              <a:ext cx="8279975" cy="976880"/>
            </a:xfrm>
            <a:prstGeom prst="rect">
              <a:avLst/>
            </a:prstGeom>
            <a:noFill/>
            <a:ln w="38100" cmpd="sng">
              <a:solidFill>
                <a:srgbClr val="008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" name="Picture 18" descr="latex-image-1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0917" y="2652210"/>
              <a:ext cx="8115300" cy="825500"/>
            </a:xfrm>
            <a:prstGeom prst="rect">
              <a:avLst/>
            </a:prstGeom>
          </p:spPr>
        </p:pic>
      </p:grpSp>
      <p:pic>
        <p:nvPicPr>
          <p:cNvPr id="20" name="Picture 19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788" y="2307878"/>
            <a:ext cx="7632700" cy="850900"/>
          </a:xfrm>
          <a:prstGeom prst="rect">
            <a:avLst/>
          </a:prstGeom>
        </p:spPr>
      </p:pic>
      <p:grpSp>
        <p:nvGrpSpPr>
          <p:cNvPr id="34" name="Group 33"/>
          <p:cNvGrpSpPr/>
          <p:nvPr/>
        </p:nvGrpSpPr>
        <p:grpSpPr>
          <a:xfrm>
            <a:off x="714414" y="2911043"/>
            <a:ext cx="7559447" cy="793715"/>
            <a:chOff x="842652" y="2442199"/>
            <a:chExt cx="7559447" cy="793715"/>
          </a:xfrm>
        </p:grpSpPr>
        <p:pic>
          <p:nvPicPr>
            <p:cNvPr id="16" name="Picture 15" descr="latex-image-1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1054" y="2560389"/>
              <a:ext cx="7366000" cy="520700"/>
            </a:xfrm>
            <a:prstGeom prst="rect">
              <a:avLst/>
            </a:prstGeom>
          </p:spPr>
        </p:pic>
        <p:sp>
          <p:nvSpPr>
            <p:cNvPr id="25" name="Rectangle 24"/>
            <p:cNvSpPr/>
            <p:nvPr/>
          </p:nvSpPr>
          <p:spPr>
            <a:xfrm>
              <a:off x="842652" y="2442199"/>
              <a:ext cx="7559447" cy="793715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7" name="Ink 16"/>
              <p14:cNvContentPartPr/>
              <p14:nvPr/>
            </p14:nvContentPartPr>
            <p14:xfrm>
              <a:off x="3210480" y="4105080"/>
              <a:ext cx="1934640" cy="229320"/>
            </p14:xfrm>
          </p:contentPart>
        </mc:Choice>
        <mc:Fallback xmlns="">
          <p:pic>
            <p:nvPicPr>
              <p:cNvPr id="17" name="Ink 16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199680" y="4089600"/>
                <a:ext cx="1961280" cy="259920"/>
              </a:xfrm>
              <a:prstGeom prst="rect">
                <a:avLst/>
              </a:prstGeom>
            </p:spPr>
          </p:pic>
        </mc:Fallback>
      </mc:AlternateContent>
      <p:grpSp>
        <p:nvGrpSpPr>
          <p:cNvPr id="26" name="Group 25"/>
          <p:cNvGrpSpPr/>
          <p:nvPr/>
        </p:nvGrpSpPr>
        <p:grpSpPr>
          <a:xfrm>
            <a:off x="4071222" y="4151738"/>
            <a:ext cx="3393177" cy="2233920"/>
            <a:chOff x="4071222" y="4151738"/>
            <a:chExt cx="3393177" cy="2233920"/>
          </a:xfrm>
        </p:grpSpPr>
        <p:cxnSp>
          <p:nvCxnSpPr>
            <p:cNvPr id="29" name="Straight Arrow Connector 28"/>
            <p:cNvCxnSpPr/>
            <p:nvPr/>
          </p:nvCxnSpPr>
          <p:spPr>
            <a:xfrm>
              <a:off x="4152201" y="4151738"/>
              <a:ext cx="891501" cy="1221100"/>
            </a:xfrm>
            <a:prstGeom prst="straightConnector1">
              <a:avLst/>
            </a:prstGeom>
            <a:ln w="38100" cmpd="sng">
              <a:solidFill>
                <a:srgbClr val="660066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/>
            <p:cNvSpPr txBox="1"/>
            <p:nvPr/>
          </p:nvSpPr>
          <p:spPr>
            <a:xfrm>
              <a:off x="4071222" y="5431551"/>
              <a:ext cx="3393177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660066"/>
                  </a:solidFill>
                </a:rPr>
                <a:t>u</a:t>
              </a:r>
              <a:r>
                <a:rPr lang="en-US" sz="2800" dirty="0" smtClean="0">
                  <a:solidFill>
                    <a:srgbClr val="660066"/>
                  </a:solidFill>
                </a:rPr>
                <a:t>ncertain predictions get </a:t>
              </a:r>
            </a:p>
            <a:p>
              <a:r>
                <a:rPr lang="en-US" sz="2800" dirty="0" smtClean="0">
                  <a:solidFill>
                    <a:srgbClr val="660066"/>
                  </a:solidFill>
                </a:rPr>
                <a:t>bigger weight</a:t>
              </a:r>
              <a:endParaRPr lang="en-US" sz="2800" dirty="0">
                <a:solidFill>
                  <a:srgbClr val="660066"/>
                </a:solidFill>
              </a:endParaRP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0" y="3545568"/>
            <a:ext cx="7931417" cy="2762655"/>
            <a:chOff x="0" y="3545568"/>
            <a:chExt cx="7931417" cy="2762655"/>
          </a:xfrm>
        </p:grpSpPr>
        <p:grpSp>
          <p:nvGrpSpPr>
            <p:cNvPr id="33" name="Group 32"/>
            <p:cNvGrpSpPr/>
            <p:nvPr/>
          </p:nvGrpSpPr>
          <p:grpSpPr>
            <a:xfrm>
              <a:off x="0" y="3545568"/>
              <a:ext cx="7931417" cy="2762655"/>
              <a:chOff x="0" y="3545568"/>
              <a:chExt cx="7931417" cy="2762655"/>
            </a:xfrm>
          </p:grpSpPr>
          <p:pic>
            <p:nvPicPr>
              <p:cNvPr id="37" name="Picture 36" descr="latex-image-1.pdf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5292223"/>
                <a:ext cx="3467100" cy="1016000"/>
              </a:xfrm>
              <a:prstGeom prst="rect">
                <a:avLst/>
              </a:prstGeom>
            </p:spPr>
          </p:pic>
          <p:pic>
            <p:nvPicPr>
              <p:cNvPr id="38" name="Picture 37" descr="latex-image-1.pdf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17" y="3545568"/>
                <a:ext cx="7924800" cy="723900"/>
              </a:xfrm>
              <a:prstGeom prst="rect">
                <a:avLst/>
              </a:prstGeom>
            </p:spPr>
          </p:pic>
        </p:grpSp>
        <p:pic>
          <p:nvPicPr>
            <p:cNvPr id="36" name="Picture 35" descr="latex-image-1.pdf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698" y="4539598"/>
              <a:ext cx="6769100" cy="584200"/>
            </a:xfrm>
            <a:prstGeom prst="rect">
              <a:avLst/>
            </a:prstGeom>
          </p:spPr>
        </p:pic>
      </p:grpSp>
      <p:grpSp>
        <p:nvGrpSpPr>
          <p:cNvPr id="39" name="Group 38"/>
          <p:cNvGrpSpPr/>
          <p:nvPr/>
        </p:nvGrpSpPr>
        <p:grpSpPr>
          <a:xfrm>
            <a:off x="4700478" y="4217021"/>
            <a:ext cx="4378056" cy="483738"/>
            <a:chOff x="4700478" y="4217021"/>
            <a:chExt cx="4378056" cy="483738"/>
          </a:xfrm>
        </p:grpSpPr>
        <p:cxnSp>
          <p:nvCxnSpPr>
            <p:cNvPr id="40" name="Straight Arrow Connector 39"/>
            <p:cNvCxnSpPr/>
            <p:nvPr/>
          </p:nvCxnSpPr>
          <p:spPr>
            <a:xfrm flipV="1">
              <a:off x="4700478" y="4360313"/>
              <a:ext cx="2487717" cy="340446"/>
            </a:xfrm>
            <a:prstGeom prst="straightConnector1">
              <a:avLst/>
            </a:prstGeom>
            <a:ln w="38100" cmpd="sng">
              <a:solidFill>
                <a:srgbClr val="FF66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41" name="Picture 40" descr="latex-image-1.pdf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66755" y="4217021"/>
              <a:ext cx="1811779" cy="338565"/>
            </a:xfrm>
            <a:prstGeom prst="rect">
              <a:avLst/>
            </a:prstGeom>
            <a:ln w="38100" cmpd="sng">
              <a:solidFill>
                <a:srgbClr val="FF6600"/>
              </a:solidFill>
            </a:ln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8" name="Ink 17"/>
              <p14:cNvContentPartPr/>
              <p14:nvPr/>
            </p14:nvContentPartPr>
            <p14:xfrm>
              <a:off x="3286440" y="789120"/>
              <a:ext cx="2764800" cy="473040"/>
            </p14:xfrm>
          </p:contentPart>
        </mc:Choice>
        <mc:Fallback xmlns="">
          <p:pic>
            <p:nvPicPr>
              <p:cNvPr id="18" name="Ink 17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278880" y="777240"/>
                <a:ext cx="2785680" cy="491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48562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Feature map</a:t>
            </a:r>
          </a:p>
          <a:p>
            <a:endParaRPr lang="en-US" dirty="0" smtClean="0"/>
          </a:p>
          <a:p>
            <a:r>
              <a:rPr lang="en-US" dirty="0" smtClean="0"/>
              <a:t>Kernels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The Kernel Trick</a:t>
            </a:r>
          </a:p>
          <a:p>
            <a:endParaRPr lang="en-US" dirty="0"/>
          </a:p>
          <a:p>
            <a:r>
              <a:rPr lang="en-US" dirty="0" smtClean="0">
                <a:solidFill>
                  <a:srgbClr val="005DBB"/>
                </a:solidFill>
              </a:rPr>
              <a:t>Advanced</a:t>
            </a:r>
            <a:endParaRPr lang="en-US" dirty="0">
              <a:solidFill>
                <a:srgbClr val="005DBB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10/12/17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Yao-Liang Yu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6093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Universal approximation </a:t>
            </a:r>
            <a:r>
              <a:rPr lang="en-US" sz="2000" dirty="0" smtClean="0"/>
              <a:t>(</a:t>
            </a:r>
            <a:r>
              <a:rPr lang="en-US" sz="2000" dirty="0" err="1" smtClean="0"/>
              <a:t>Micchelli</a:t>
            </a:r>
            <a:r>
              <a:rPr lang="en-US" sz="2000" dirty="0" smtClean="0"/>
              <a:t>, </a:t>
            </a:r>
            <a:r>
              <a:rPr lang="en-US" sz="2000" dirty="0" err="1" smtClean="0"/>
              <a:t>Xu</a:t>
            </a:r>
            <a:r>
              <a:rPr lang="en-US" sz="2000" dirty="0" smtClean="0"/>
              <a:t>, Zhang’06)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4912" y="1208888"/>
            <a:ext cx="8775905" cy="2995742"/>
          </a:xfrm>
          <a:ln w="38100" cmpd="sng">
            <a:solidFill>
              <a:schemeClr val="accent6">
                <a:lumMod val="50000"/>
              </a:schemeClr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solidFill>
                  <a:srgbClr val="005DBB"/>
                </a:solidFill>
              </a:rPr>
              <a:t>Universal kernel. </a:t>
            </a:r>
            <a:r>
              <a:rPr lang="en-US" dirty="0" smtClean="0"/>
              <a:t>For any compact set Z, for any continuous function </a:t>
            </a:r>
            <a:r>
              <a:rPr lang="en-US" i="1" dirty="0" smtClean="0"/>
              <a:t>f</a:t>
            </a:r>
            <a:r>
              <a:rPr lang="en-US" dirty="0" smtClean="0"/>
              <a:t> : Z </a:t>
            </a:r>
            <a:r>
              <a:rPr lang="en-US" dirty="0" smtClean="0">
                <a:sym typeface="Wingdings"/>
              </a:rPr>
              <a:t> </a:t>
            </a:r>
            <a:r>
              <a:rPr lang="en-US" b="1" dirty="0" smtClean="0">
                <a:sym typeface="Wingdings"/>
              </a:rPr>
              <a:t>R</a:t>
            </a:r>
            <a:r>
              <a:rPr lang="en-US" dirty="0" smtClean="0">
                <a:sym typeface="Wingdings"/>
              </a:rPr>
              <a:t>, for any </a:t>
            </a:r>
            <a:r>
              <a:rPr lang="en-US" dirty="0" err="1" smtClean="0">
                <a:sym typeface="Wingdings"/>
              </a:rPr>
              <a:t>ε</a:t>
            </a:r>
            <a:r>
              <a:rPr lang="en-US" dirty="0" smtClean="0">
                <a:sym typeface="Wingdings"/>
              </a:rPr>
              <a:t> &gt; 0, there exist </a:t>
            </a:r>
            <a:r>
              <a:rPr lang="en-US" b="1" dirty="0" smtClean="0">
                <a:sym typeface="Wingdings"/>
              </a:rPr>
              <a:t>x</a:t>
            </a:r>
            <a:r>
              <a:rPr lang="en-US" baseline="-25000" dirty="0" smtClean="0">
                <a:sym typeface="Wingdings"/>
              </a:rPr>
              <a:t>1</a:t>
            </a:r>
            <a:r>
              <a:rPr lang="en-US" dirty="0" smtClean="0">
                <a:sym typeface="Wingdings"/>
              </a:rPr>
              <a:t>, </a:t>
            </a:r>
            <a:r>
              <a:rPr lang="en-US" b="1" dirty="0" smtClean="0">
                <a:sym typeface="Wingdings"/>
              </a:rPr>
              <a:t>x</a:t>
            </a:r>
            <a:r>
              <a:rPr lang="en-US" baseline="-25000" dirty="0" smtClean="0">
                <a:sym typeface="Wingdings"/>
              </a:rPr>
              <a:t>2</a:t>
            </a:r>
            <a:r>
              <a:rPr lang="en-US" dirty="0" smtClean="0">
                <a:sym typeface="Wingdings"/>
              </a:rPr>
              <a:t>, </a:t>
            </a:r>
            <a:r>
              <a:rPr lang="mr-IN" dirty="0" smtClean="0">
                <a:sym typeface="Wingdings"/>
              </a:rPr>
              <a:t>…</a:t>
            </a:r>
            <a:r>
              <a:rPr lang="en-US" dirty="0" smtClean="0">
                <a:sym typeface="Wingdings"/>
              </a:rPr>
              <a:t>, </a:t>
            </a:r>
            <a:r>
              <a:rPr lang="en-US" b="1" dirty="0" err="1" smtClean="0">
                <a:sym typeface="Wingdings"/>
              </a:rPr>
              <a:t>x</a:t>
            </a:r>
            <a:r>
              <a:rPr lang="en-US" baseline="-25000" dirty="0" err="1" smtClean="0">
                <a:sym typeface="Wingdings"/>
              </a:rPr>
              <a:t>n</a:t>
            </a:r>
            <a:r>
              <a:rPr lang="en-US" baseline="-25000" dirty="0" smtClean="0">
                <a:sym typeface="Wingdings"/>
              </a:rPr>
              <a:t> </a:t>
            </a:r>
            <a:r>
              <a:rPr lang="en-US" dirty="0" smtClean="0">
                <a:sym typeface="Wingdings"/>
              </a:rPr>
              <a:t>in Z and α</a:t>
            </a:r>
            <a:r>
              <a:rPr lang="en-US" baseline="-25000" dirty="0" smtClean="0">
                <a:sym typeface="Wingdings"/>
              </a:rPr>
              <a:t>1</a:t>
            </a:r>
            <a:r>
              <a:rPr lang="en-US" dirty="0" smtClean="0">
                <a:sym typeface="Wingdings"/>
              </a:rPr>
              <a:t>,α</a:t>
            </a:r>
            <a:r>
              <a:rPr lang="en-US" baseline="-25000" dirty="0" smtClean="0">
                <a:sym typeface="Wingdings"/>
              </a:rPr>
              <a:t>2</a:t>
            </a:r>
            <a:r>
              <a:rPr lang="en-US" dirty="0" smtClean="0">
                <a:sym typeface="Wingdings"/>
              </a:rPr>
              <a:t>,</a:t>
            </a:r>
            <a:r>
              <a:rPr lang="mr-IN" dirty="0" smtClean="0">
                <a:sym typeface="Wingdings"/>
              </a:rPr>
              <a:t>…</a:t>
            </a:r>
            <a:r>
              <a:rPr lang="en-US" dirty="0" smtClean="0">
                <a:sym typeface="Wingdings"/>
              </a:rPr>
              <a:t>,α</a:t>
            </a:r>
            <a:r>
              <a:rPr lang="en-US" baseline="-25000" dirty="0" smtClean="0">
                <a:sym typeface="Wingdings"/>
              </a:rPr>
              <a:t>n </a:t>
            </a:r>
            <a:r>
              <a:rPr lang="en-US" dirty="0" smtClean="0">
                <a:sym typeface="Wingdings"/>
              </a:rPr>
              <a:t>in </a:t>
            </a:r>
            <a:r>
              <a:rPr lang="en-US" b="1" dirty="0" smtClean="0">
                <a:sym typeface="Wingdings"/>
              </a:rPr>
              <a:t>R</a:t>
            </a:r>
            <a:r>
              <a:rPr lang="en-US" dirty="0" smtClean="0">
                <a:sym typeface="Wingdings"/>
              </a:rPr>
              <a:t> such that</a:t>
            </a:r>
            <a:endParaRPr lang="en-US" dirty="0"/>
          </a:p>
          <a:p>
            <a:pPr marL="0" indent="0">
              <a:buNone/>
            </a:pPr>
            <a:endParaRPr lang="en-US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10/12/17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Yao-Liang Yu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7570" y="2704951"/>
            <a:ext cx="6159500" cy="1257300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3089726" y="3687720"/>
            <a:ext cx="1929557" cy="1405914"/>
            <a:chOff x="3089726" y="3687720"/>
            <a:chExt cx="1929557" cy="1405914"/>
          </a:xfrm>
        </p:grpSpPr>
        <p:cxnSp>
          <p:nvCxnSpPr>
            <p:cNvPr id="9" name="Straight Arrow Connector 8"/>
            <p:cNvCxnSpPr/>
            <p:nvPr/>
          </p:nvCxnSpPr>
          <p:spPr>
            <a:xfrm>
              <a:off x="3089726" y="3687720"/>
              <a:ext cx="232034" cy="781504"/>
            </a:xfrm>
            <a:prstGeom prst="straightConnector1">
              <a:avLst/>
            </a:prstGeom>
            <a:ln w="38100" cmpd="sng"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370615" y="4139527"/>
              <a:ext cx="1648668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rgbClr val="660066"/>
                  </a:solidFill>
                </a:rPr>
                <a:t>d</a:t>
              </a:r>
              <a:r>
                <a:rPr lang="en-US" sz="2800" dirty="0" smtClean="0">
                  <a:solidFill>
                    <a:srgbClr val="660066"/>
                  </a:solidFill>
                </a:rPr>
                <a:t>ecision boundary</a:t>
              </a:r>
              <a:endParaRPr lang="en-US" sz="2800" dirty="0">
                <a:solidFill>
                  <a:srgbClr val="660066"/>
                </a:solidFill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073979" y="3632533"/>
            <a:ext cx="1917346" cy="1442547"/>
            <a:chOff x="5073979" y="3632533"/>
            <a:chExt cx="1917346" cy="1442547"/>
          </a:xfrm>
        </p:grpSpPr>
        <p:cxnSp>
          <p:nvCxnSpPr>
            <p:cNvPr id="12" name="Straight Arrow Connector 11"/>
            <p:cNvCxnSpPr/>
            <p:nvPr/>
          </p:nvCxnSpPr>
          <p:spPr>
            <a:xfrm>
              <a:off x="5073979" y="3632533"/>
              <a:ext cx="232034" cy="781504"/>
            </a:xfrm>
            <a:prstGeom prst="straightConnector1">
              <a:avLst/>
            </a:prstGeom>
            <a:ln w="38100" cmpd="sng"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5342657" y="4120973"/>
              <a:ext cx="1648668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rgbClr val="660066"/>
                  </a:solidFill>
                </a:rPr>
                <a:t>k</a:t>
              </a:r>
              <a:r>
                <a:rPr lang="en-US" sz="2800" dirty="0" smtClean="0">
                  <a:solidFill>
                    <a:srgbClr val="660066"/>
                  </a:solidFill>
                </a:rPr>
                <a:t>ernel methods</a:t>
              </a:r>
              <a:endParaRPr lang="en-US" sz="2800" dirty="0">
                <a:solidFill>
                  <a:srgbClr val="660066"/>
                </a:solidFill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200764" y="5104195"/>
            <a:ext cx="8775905" cy="1001301"/>
            <a:chOff x="200764" y="5104195"/>
            <a:chExt cx="8775905" cy="1001301"/>
          </a:xfrm>
        </p:grpSpPr>
        <p:sp>
          <p:nvSpPr>
            <p:cNvPr id="14" name="Content Placeholder 2"/>
            <p:cNvSpPr txBox="1">
              <a:spLocks/>
            </p:cNvSpPr>
            <p:nvPr/>
          </p:nvSpPr>
          <p:spPr>
            <a:xfrm>
              <a:off x="200764" y="5104195"/>
              <a:ext cx="8775905" cy="1001301"/>
            </a:xfrm>
            <a:prstGeom prst="rect">
              <a:avLst/>
            </a:prstGeom>
            <a:ln w="38100" cmpd="sng">
              <a:solidFill>
                <a:srgbClr val="008000"/>
              </a:solidFill>
            </a:ln>
          </p:spPr>
          <p:txBody>
            <a:bodyPr vert="horz" lIns="91440" tIns="45720" rIns="91440" bIns="45720" rtlCol="0">
              <a:normAutofit/>
            </a:bodyPr>
            <a:lstStyle>
              <a:lvl1pPr marL="288925" indent="-288925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chemeClr val="tx1"/>
                </a:buClr>
                <a:buSzPct val="85000"/>
                <a:buFont typeface="Arial" panose="020B0604020202020204" pitchFamily="34" charset="0"/>
                <a:buChar char="•"/>
                <a:defRPr sz="32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tx1"/>
                </a:buClr>
                <a:buSzPct val="85000"/>
                <a:buFont typeface="Arial" panose="020B0604020202020204" pitchFamily="34" charset="0"/>
                <a:buChar char="•"/>
                <a:defRPr sz="28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tx1"/>
                </a:buClr>
                <a:buSzPct val="85000"/>
                <a:buFont typeface="Arial" panose="020B0604020202020204" pitchFamily="34" charset="0"/>
                <a:buChar char="•"/>
                <a:defRPr sz="24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tx1"/>
                </a:buClr>
                <a:buSzPct val="85000"/>
                <a:buFont typeface="Arial" panose="020B0604020202020204" pitchFamily="34" charset="0"/>
                <a:buChar char="•"/>
                <a:defRPr sz="20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tx1"/>
                </a:buClr>
                <a:buSzPct val="85000"/>
                <a:buFont typeface="Arial" panose="020B0604020202020204" pitchFamily="34" charset="0"/>
                <a:buChar char="•"/>
                <a:defRPr sz="20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dirty="0" smtClean="0">
                  <a:solidFill>
                    <a:srgbClr val="008000"/>
                  </a:solidFill>
                </a:rPr>
                <a:t>Example. </a:t>
              </a:r>
              <a:r>
                <a:rPr lang="en-US" dirty="0"/>
                <a:t>The Gaussian kernel. </a:t>
              </a:r>
            </a:p>
          </p:txBody>
        </p:sp>
        <p:pic>
          <p:nvPicPr>
            <p:cNvPr id="15" name="Picture 14" descr="latex-image-1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62876" y="5368919"/>
              <a:ext cx="3771900" cy="520700"/>
            </a:xfrm>
            <a:prstGeom prst="rect">
              <a:avLst/>
            </a:prstGeom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k 7"/>
              <p14:cNvContentPartPr/>
              <p14:nvPr/>
            </p14:nvContentPartPr>
            <p14:xfrm>
              <a:off x="6921000" y="2925000"/>
              <a:ext cx="2235600" cy="125208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912000" y="2914560"/>
                <a:ext cx="2257560" cy="1271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80187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Kernel mean embedding </a:t>
            </a:r>
            <a:r>
              <a:rPr lang="en-US" sz="2000" dirty="0" smtClean="0"/>
              <a:t>(</a:t>
            </a:r>
            <a:r>
              <a:rPr lang="en-US" sz="2000" dirty="0" err="1" smtClean="0"/>
              <a:t>Smola</a:t>
            </a:r>
            <a:r>
              <a:rPr lang="en-US" sz="2000" dirty="0" smtClean="0"/>
              <a:t>, Song, </a:t>
            </a:r>
            <a:r>
              <a:rPr lang="en-US" sz="2000" dirty="0" err="1" smtClean="0"/>
              <a:t>Gretton</a:t>
            </a:r>
            <a:r>
              <a:rPr lang="en-US" sz="2000" dirty="0"/>
              <a:t>, </a:t>
            </a:r>
            <a:r>
              <a:rPr lang="en-US" sz="2000" dirty="0" err="1" smtClean="0"/>
              <a:t>Schölkopf</a:t>
            </a:r>
            <a:r>
              <a:rPr lang="en-US" sz="2000" dirty="0" smtClean="0"/>
              <a:t>, </a:t>
            </a:r>
            <a:r>
              <a:rPr lang="mr-IN" sz="2000" dirty="0" smtClean="0"/>
              <a:t>…</a:t>
            </a:r>
            <a:r>
              <a:rPr lang="en-US" sz="2000" dirty="0" smtClean="0"/>
              <a:t>) </a:t>
            </a:r>
            <a:endParaRPr lang="en-US" sz="2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4912" y="3248125"/>
            <a:ext cx="8775905" cy="3154485"/>
          </a:xfrm>
        </p:spPr>
        <p:txBody>
          <a:bodyPr/>
          <a:lstStyle/>
          <a:p>
            <a:r>
              <a:rPr lang="en-US" dirty="0" smtClean="0">
                <a:solidFill>
                  <a:schemeClr val="accent6">
                    <a:lumMod val="50000"/>
                  </a:schemeClr>
                </a:solidFill>
              </a:rPr>
              <a:t>Characteristic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accent6">
                    <a:lumMod val="50000"/>
                  </a:schemeClr>
                </a:solidFill>
              </a:rPr>
              <a:t>kernel</a:t>
            </a:r>
            <a:r>
              <a:rPr lang="en-US" dirty="0" smtClean="0"/>
              <a:t>: the above mapping is 1-1</a:t>
            </a:r>
          </a:p>
          <a:p>
            <a:endParaRPr lang="en-US" dirty="0"/>
          </a:p>
          <a:p>
            <a:r>
              <a:rPr lang="en-US" dirty="0" smtClean="0"/>
              <a:t>Completely preserve the information in the distribution P</a:t>
            </a:r>
          </a:p>
          <a:p>
            <a:endParaRPr lang="en-US" dirty="0"/>
          </a:p>
          <a:p>
            <a:r>
              <a:rPr lang="en-US" dirty="0" smtClean="0"/>
              <a:t>Lots of applications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10/12/17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Yao-Liang Yu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143" y="1718809"/>
            <a:ext cx="7277100" cy="469900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4042289" y="2197979"/>
            <a:ext cx="415220" cy="464018"/>
          </a:xfrm>
          <a:prstGeom prst="straightConnector1">
            <a:avLst/>
          </a:prstGeom>
          <a:ln w="38100" cmpd="sng">
            <a:solidFill>
              <a:srgbClr val="66006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469724" y="2515465"/>
            <a:ext cx="41766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660066"/>
                </a:solidFill>
              </a:rPr>
              <a:t>f</a:t>
            </a:r>
            <a:r>
              <a:rPr lang="en-US" sz="2800" dirty="0" smtClean="0">
                <a:solidFill>
                  <a:srgbClr val="660066"/>
                </a:solidFill>
              </a:rPr>
              <a:t>eature map of some kernel</a:t>
            </a:r>
            <a:endParaRPr lang="en-US" sz="2800" dirty="0">
              <a:solidFill>
                <a:srgbClr val="6600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4489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10/12/17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Yao-Liang Yu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7" name="Picture 6" descr="questions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3142" y="2010371"/>
            <a:ext cx="5590104" cy="3130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010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XOR revisited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10/12/17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Yao-Liang Yu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8" name="Picture 7" descr="xor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24" y="2009494"/>
            <a:ext cx="4409726" cy="3913632"/>
          </a:xfrm>
          <a:prstGeom prst="rect">
            <a:avLst/>
          </a:prstGeom>
        </p:spPr>
      </p:pic>
      <p:pic>
        <p:nvPicPr>
          <p:cNvPr id="12" name="Picture 11" descr="xor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9904" y="1987879"/>
            <a:ext cx="4905820" cy="3913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123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Quadratic classifier</a:t>
            </a:r>
            <a:endParaRPr lang="en-CA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10/12/17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Yao-Liang Yu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4</a:t>
            </a:fld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16" name="Ink 215"/>
              <p14:cNvContentPartPr/>
              <p14:nvPr/>
            </p14:nvContentPartPr>
            <p14:xfrm>
              <a:off x="0" y="0"/>
              <a:ext cx="0" cy="0"/>
            </p14:xfrm>
          </p:contentPart>
        </mc:Choice>
        <mc:Fallback xmlns="">
          <p:pic>
            <p:nvPicPr>
              <p:cNvPr id="216" name="Ink 215"/>
              <p:cNvPicPr/>
              <p:nvPr/>
            </p:nvPicPr>
            <p:blipFill>
              <a:blip/>
              <a:stretch>
                <a:fillRect/>
              </a:stretch>
            </p:blipFill>
            <p:spPr>
              <a:xfrm>
                <a:off x="0" y="0"/>
                <a:ext cx="0" cy="0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Up-Down Arrow 9"/>
          <p:cNvSpPr/>
          <p:nvPr/>
        </p:nvSpPr>
        <p:spPr>
          <a:xfrm>
            <a:off x="4345540" y="3536395"/>
            <a:ext cx="572765" cy="1257663"/>
          </a:xfrm>
          <a:prstGeom prst="up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4761" y="5181713"/>
            <a:ext cx="2540000" cy="469900"/>
          </a:xfrm>
          <a:prstGeom prst="rect">
            <a:avLst/>
          </a:prstGeom>
        </p:spPr>
      </p:pic>
      <p:grpSp>
        <p:nvGrpSpPr>
          <p:cNvPr id="19" name="Group 18"/>
          <p:cNvGrpSpPr/>
          <p:nvPr/>
        </p:nvGrpSpPr>
        <p:grpSpPr>
          <a:xfrm>
            <a:off x="3013240" y="1257662"/>
            <a:ext cx="5520641" cy="1948476"/>
            <a:chOff x="3013240" y="1257662"/>
            <a:chExt cx="5520641" cy="1948476"/>
          </a:xfrm>
        </p:grpSpPr>
        <p:grpSp>
          <p:nvGrpSpPr>
            <p:cNvPr id="15" name="Group 14"/>
            <p:cNvGrpSpPr/>
            <p:nvPr/>
          </p:nvGrpSpPr>
          <p:grpSpPr>
            <a:xfrm>
              <a:off x="3013240" y="2490417"/>
              <a:ext cx="3579500" cy="715721"/>
              <a:chOff x="3013240" y="1967433"/>
              <a:chExt cx="3579500" cy="715721"/>
            </a:xfrm>
          </p:grpSpPr>
          <p:sp>
            <p:nvSpPr>
              <p:cNvPr id="14" name="Rectangle 13"/>
              <p:cNvSpPr/>
              <p:nvPr/>
            </p:nvSpPr>
            <p:spPr>
              <a:xfrm>
                <a:off x="3013240" y="1967433"/>
                <a:ext cx="423348" cy="709771"/>
              </a:xfrm>
              <a:prstGeom prst="rect">
                <a:avLst/>
              </a:prstGeom>
              <a:noFill/>
              <a:ln w="38100" cmpd="sng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5357048" y="1970408"/>
                <a:ext cx="423348" cy="709771"/>
              </a:xfrm>
              <a:prstGeom prst="rect">
                <a:avLst/>
              </a:prstGeom>
              <a:noFill/>
              <a:ln w="38100" cmpd="sng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6169392" y="1973383"/>
                <a:ext cx="423348" cy="709771"/>
              </a:xfrm>
              <a:prstGeom prst="rect">
                <a:avLst/>
              </a:prstGeom>
              <a:noFill/>
              <a:ln w="38100" cmpd="sng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8" name="TextBox 17"/>
            <p:cNvSpPr txBox="1"/>
            <p:nvPr/>
          </p:nvSpPr>
          <p:spPr>
            <a:xfrm>
              <a:off x="5931537" y="1257662"/>
              <a:ext cx="2602344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solidFill>
                    <a:srgbClr val="FF6600"/>
                  </a:solidFill>
                </a:rPr>
                <a:t>Weights </a:t>
              </a:r>
            </a:p>
            <a:p>
              <a:r>
                <a:rPr lang="en-US" sz="3200" dirty="0" smtClean="0">
                  <a:solidFill>
                    <a:srgbClr val="FF6600"/>
                  </a:solidFill>
                </a:rPr>
                <a:t>(to be learned)</a:t>
              </a:r>
              <a:endParaRPr lang="en-US" sz="3200" dirty="0">
                <a:solidFill>
                  <a:srgbClr val="FF6600"/>
                </a:solidFill>
              </a:endParaRPr>
            </a:p>
          </p:txBody>
        </p:sp>
      </p:grpSp>
      <p:pic>
        <p:nvPicPr>
          <p:cNvPr id="25" name="Picture 24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8652" y="2547477"/>
            <a:ext cx="4889500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555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power of lifting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10/12/17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Yao-Liang Yu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14" name="Picture 13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3778" y="4222715"/>
            <a:ext cx="1905000" cy="1765300"/>
          </a:xfrm>
          <a:prstGeom prst="rect">
            <a:avLst/>
          </a:prstGeom>
        </p:spPr>
      </p:pic>
      <p:pic>
        <p:nvPicPr>
          <p:cNvPr id="23" name="Picture 22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438" y="4202180"/>
            <a:ext cx="2832100" cy="1955800"/>
          </a:xfrm>
          <a:prstGeom prst="rect">
            <a:avLst/>
          </a:prstGeom>
        </p:spPr>
      </p:pic>
      <p:pic>
        <p:nvPicPr>
          <p:cNvPr id="25" name="Picture 24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218" y="1700733"/>
            <a:ext cx="4889500" cy="533400"/>
          </a:xfrm>
          <a:prstGeom prst="rect">
            <a:avLst/>
          </a:prstGeom>
        </p:spPr>
      </p:pic>
      <p:grpSp>
        <p:nvGrpSpPr>
          <p:cNvPr id="29" name="Group 28"/>
          <p:cNvGrpSpPr/>
          <p:nvPr/>
        </p:nvGrpSpPr>
        <p:grpSpPr>
          <a:xfrm>
            <a:off x="4521146" y="2509114"/>
            <a:ext cx="2413000" cy="1181916"/>
            <a:chOff x="4521146" y="2509114"/>
            <a:chExt cx="2413000" cy="1181916"/>
          </a:xfrm>
        </p:grpSpPr>
        <p:sp>
          <p:nvSpPr>
            <p:cNvPr id="16" name="Equal 15"/>
            <p:cNvSpPr/>
            <p:nvPr/>
          </p:nvSpPr>
          <p:spPr>
            <a:xfrm rot="5400000">
              <a:off x="5179781" y="2502874"/>
              <a:ext cx="510507" cy="522988"/>
            </a:xfrm>
            <a:prstGeom prst="mathEqual">
              <a:avLst/>
            </a:prstGeom>
            <a:solidFill>
              <a:srgbClr val="008000"/>
            </a:solidFill>
            <a:ln>
              <a:solidFill>
                <a:srgbClr val="008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pic>
          <p:nvPicPr>
            <p:cNvPr id="26" name="Picture 25" descr="latex-image-1.pd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21146" y="3157630"/>
              <a:ext cx="2413000" cy="533400"/>
            </a:xfrm>
            <a:prstGeom prst="rect">
              <a:avLst/>
            </a:prstGeom>
          </p:spPr>
        </p:pic>
      </p:grpSp>
      <p:grpSp>
        <p:nvGrpSpPr>
          <p:cNvPr id="28" name="Group 27"/>
          <p:cNvGrpSpPr/>
          <p:nvPr/>
        </p:nvGrpSpPr>
        <p:grpSpPr>
          <a:xfrm>
            <a:off x="129183" y="2801725"/>
            <a:ext cx="3556443" cy="2042148"/>
            <a:chOff x="129183" y="2851533"/>
            <a:chExt cx="3556443" cy="2042148"/>
          </a:xfrm>
        </p:grpSpPr>
        <p:sp>
          <p:nvSpPr>
            <p:cNvPr id="17" name="TextBox 16"/>
            <p:cNvSpPr txBox="1"/>
            <p:nvPr/>
          </p:nvSpPr>
          <p:spPr>
            <a:xfrm>
              <a:off x="129183" y="2851533"/>
              <a:ext cx="2739309" cy="584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solidFill>
                    <a:srgbClr val="FF6600"/>
                  </a:solidFill>
                </a:rPr>
                <a:t>R</a:t>
              </a:r>
              <a:r>
                <a:rPr lang="en-US" sz="3200" baseline="30000" dirty="0" smtClean="0">
                  <a:solidFill>
                    <a:srgbClr val="FF6600"/>
                  </a:solidFill>
                </a:rPr>
                <a:t>d</a:t>
              </a:r>
              <a:r>
                <a:rPr lang="en-US" sz="3200" dirty="0" smtClean="0">
                  <a:solidFill>
                    <a:srgbClr val="FF6600"/>
                  </a:solidFill>
                </a:rPr>
                <a:t> </a:t>
              </a:r>
              <a:r>
                <a:rPr lang="en-US" sz="3200" dirty="0" smtClean="0">
                  <a:solidFill>
                    <a:srgbClr val="FF6600"/>
                  </a:solidFill>
                  <a:sym typeface="Wingdings"/>
                </a:rPr>
                <a:t> R</a:t>
              </a:r>
              <a:r>
                <a:rPr lang="en-US" sz="3200" baseline="30000" dirty="0" smtClean="0">
                  <a:solidFill>
                    <a:srgbClr val="FF6600"/>
                  </a:solidFill>
                  <a:sym typeface="Wingdings"/>
                </a:rPr>
                <a:t>d*d+d+1</a:t>
              </a:r>
              <a:endParaRPr lang="en-US" sz="3200" dirty="0">
                <a:solidFill>
                  <a:srgbClr val="FF6600"/>
                </a:solidFill>
              </a:endParaRPr>
            </a:p>
          </p:txBody>
        </p:sp>
        <p:cxnSp>
          <p:nvCxnSpPr>
            <p:cNvPr id="19" name="Straight Arrow Connector 18"/>
            <p:cNvCxnSpPr/>
            <p:nvPr/>
          </p:nvCxnSpPr>
          <p:spPr>
            <a:xfrm flipV="1">
              <a:off x="796890" y="3548852"/>
              <a:ext cx="298834" cy="1344829"/>
            </a:xfrm>
            <a:prstGeom prst="straightConnector1">
              <a:avLst/>
            </a:prstGeom>
            <a:ln w="38100" cmpd="sng"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1008574" y="3685825"/>
              <a:ext cx="267705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solidFill>
                    <a:srgbClr val="FF0000"/>
                  </a:solidFill>
                </a:rPr>
                <a:t>Feature map</a:t>
              </a:r>
              <a:endParaRPr lang="en-US" sz="2800" dirty="0">
                <a:solidFill>
                  <a:srgbClr val="FF0000"/>
                </a:solidFill>
              </a:endParaRP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" name="Ink 2"/>
              <p14:cNvContentPartPr/>
              <p14:nvPr/>
            </p14:nvContentPartPr>
            <p14:xfrm>
              <a:off x="3109320" y="3654360"/>
              <a:ext cx="909360" cy="182160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097800" y="3642840"/>
                <a:ext cx="933840" cy="1847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73964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10/12/17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Yao-Liang Yu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956" y="1283551"/>
            <a:ext cx="7543800" cy="546100"/>
          </a:xfrm>
          <a:prstGeom prst="rect">
            <a:avLst/>
          </a:prstGeom>
        </p:spPr>
      </p:pic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904" y="2402151"/>
            <a:ext cx="8077200" cy="54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866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Does</a:t>
            </a:r>
            <a:r>
              <a:rPr lang="zh-CN" altLang="en-US" dirty="0" smtClean="0"/>
              <a:t> </a:t>
            </a:r>
            <a:r>
              <a:rPr lang="en-US" altLang="zh-CN" dirty="0" smtClean="0"/>
              <a:t>it</a:t>
            </a:r>
            <a:r>
              <a:rPr lang="zh-CN" altLang="en-US" dirty="0" smtClean="0"/>
              <a:t> </a:t>
            </a:r>
            <a:r>
              <a:rPr lang="en-US" altLang="zh-CN" dirty="0" smtClean="0"/>
              <a:t>work?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10/12/17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Yao-Liang Yu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7000"/>
            <a:ext cx="9144000" cy="4062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784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Curse of dimensionality?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4912" y="5478929"/>
            <a:ext cx="8775905" cy="838203"/>
          </a:xfrm>
        </p:spPr>
        <p:txBody>
          <a:bodyPr/>
          <a:lstStyle/>
          <a:p>
            <a:r>
              <a:rPr lang="en-US" dirty="0" smtClean="0"/>
              <a:t>This is still computable in O(d)!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10/12/17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Yao-Liang Yu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025" y="1364032"/>
            <a:ext cx="3606800" cy="584200"/>
          </a:xfrm>
          <a:prstGeom prst="rect">
            <a:avLst/>
          </a:prstGeom>
        </p:spPr>
      </p:pic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780" y="3984485"/>
            <a:ext cx="6908800" cy="1295400"/>
          </a:xfrm>
          <a:prstGeom prst="rect">
            <a:avLst/>
          </a:prstGeom>
        </p:spPr>
      </p:pic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111" y="1138962"/>
            <a:ext cx="2832100" cy="1955800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1730751" y="1257663"/>
            <a:ext cx="4121415" cy="1457128"/>
            <a:chOff x="1730751" y="1257663"/>
            <a:chExt cx="4121415" cy="1457128"/>
          </a:xfrm>
        </p:grpSpPr>
        <p:sp>
          <p:nvSpPr>
            <p:cNvPr id="13" name="Rectangle 12"/>
            <p:cNvSpPr/>
            <p:nvPr/>
          </p:nvSpPr>
          <p:spPr>
            <a:xfrm>
              <a:off x="2826469" y="1257663"/>
              <a:ext cx="1394557" cy="522989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>
              <a:off x="3374331" y="1780652"/>
              <a:ext cx="286382" cy="435824"/>
            </a:xfrm>
            <a:prstGeom prst="straightConnector1">
              <a:avLst/>
            </a:prstGeom>
            <a:ln w="38100" cmpd="sng">
              <a:solidFill>
                <a:srgbClr val="008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1730751" y="2191571"/>
              <a:ext cx="412141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rgbClr val="FF6600"/>
                  </a:solidFill>
                </a:rPr>
                <a:t>c</a:t>
              </a:r>
              <a:r>
                <a:rPr lang="en-US" sz="2800" dirty="0" smtClean="0">
                  <a:solidFill>
                    <a:srgbClr val="FF6600"/>
                  </a:solidFill>
                </a:rPr>
                <a:t>omputation in this space now</a:t>
              </a:r>
              <a:endParaRPr lang="en-US" sz="2800" dirty="0">
                <a:solidFill>
                  <a:srgbClr val="FF6600"/>
                </a:solidFill>
              </a:endParaRP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227114" y="3277880"/>
            <a:ext cx="61480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But, all we need is the dot product !!!</a:t>
            </a:r>
            <a:endParaRPr 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6853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 transform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4912" y="2602491"/>
            <a:ext cx="8775905" cy="3714642"/>
          </a:xfrm>
        </p:spPr>
        <p:txBody>
          <a:bodyPr/>
          <a:lstStyle/>
          <a:p>
            <a:r>
              <a:rPr lang="en-US" dirty="0" smtClean="0"/>
              <a:t>NN: learn </a:t>
            </a:r>
            <a:r>
              <a:rPr lang="en-US" dirty="0" err="1" smtClean="0"/>
              <a:t>ϕ</a:t>
            </a:r>
            <a:r>
              <a:rPr lang="en-US" dirty="0" smtClean="0"/>
              <a:t> simultaneously with </a:t>
            </a:r>
            <a:r>
              <a:rPr lang="en-US" b="1" dirty="0" smtClean="0"/>
              <a:t>w</a:t>
            </a:r>
          </a:p>
          <a:p>
            <a:endParaRPr lang="en-US" b="1" dirty="0"/>
          </a:p>
          <a:p>
            <a:r>
              <a:rPr lang="en-US" dirty="0" smtClean="0"/>
              <a:t>Here: choose a nonlinear </a:t>
            </a:r>
            <a:r>
              <a:rPr lang="en-US" dirty="0" err="1" smtClean="0"/>
              <a:t>ϕ</a:t>
            </a:r>
            <a:r>
              <a:rPr lang="en-US" dirty="0" smtClean="0"/>
              <a:t> so that for some </a:t>
            </a:r>
            <a:r>
              <a:rPr lang="en-US" i="1" dirty="0" smtClean="0"/>
              <a:t>f</a:t>
            </a:r>
            <a:r>
              <a:rPr lang="en-US" dirty="0" smtClean="0"/>
              <a:t> : R</a:t>
            </a:r>
            <a:r>
              <a:rPr lang="en-US" dirty="0" smtClean="0">
                <a:sym typeface="Wingdings"/>
              </a:rPr>
              <a:t>R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10/12/17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Yao-Liang Yu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9697" y="1570111"/>
            <a:ext cx="2552700" cy="520700"/>
          </a:xfrm>
          <a:prstGeom prst="rect">
            <a:avLst/>
          </a:prstGeom>
        </p:spPr>
      </p:pic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8667" y="4726595"/>
            <a:ext cx="4406900" cy="533400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5167333" y="4482760"/>
            <a:ext cx="3650845" cy="1531843"/>
            <a:chOff x="5167333" y="4482760"/>
            <a:chExt cx="3650845" cy="1531843"/>
          </a:xfrm>
        </p:grpSpPr>
        <p:sp>
          <p:nvSpPr>
            <p:cNvPr id="11" name="Rectangle 10"/>
            <p:cNvSpPr/>
            <p:nvPr/>
          </p:nvSpPr>
          <p:spPr>
            <a:xfrm>
              <a:off x="5167333" y="4482760"/>
              <a:ext cx="1768099" cy="1033525"/>
            </a:xfrm>
            <a:prstGeom prst="rect">
              <a:avLst/>
            </a:prstGeom>
            <a:noFill/>
            <a:ln w="38100" cmpd="sng">
              <a:solidFill>
                <a:srgbClr val="008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325313" y="5491383"/>
              <a:ext cx="249286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FF0000"/>
                  </a:solidFill>
                </a:rPr>
                <a:t>s</a:t>
              </a:r>
              <a:r>
                <a:rPr lang="en-US" sz="2800" dirty="0" smtClean="0">
                  <a:solidFill>
                    <a:srgbClr val="FF0000"/>
                  </a:solidFill>
                </a:rPr>
                <a:t>ave computation</a:t>
              </a:r>
              <a:endParaRPr lang="en-US" sz="2800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0615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UofWaterloo_WhiteBkgrd">
  <a:themeElements>
    <a:clrScheme name="UofWaterloo2015_rev2">
      <a:dk1>
        <a:sysClr val="windowText" lastClr="000000"/>
      </a:dk1>
      <a:lt1>
        <a:sysClr val="window" lastClr="FFFFFF"/>
      </a:lt1>
      <a:dk2>
        <a:srgbClr val="757575"/>
      </a:dk2>
      <a:lt2>
        <a:srgbClr val="D6D6D6"/>
      </a:lt2>
      <a:accent1>
        <a:srgbClr val="FCD750"/>
      </a:accent1>
      <a:accent2>
        <a:srgbClr val="0C0C0C"/>
      </a:accent2>
      <a:accent3>
        <a:srgbClr val="AEAEAE"/>
      </a:accent3>
      <a:accent4>
        <a:srgbClr val="B71234"/>
      </a:accent4>
      <a:accent5>
        <a:srgbClr val="7F7F7F"/>
      </a:accent5>
      <a:accent6>
        <a:srgbClr val="77BBFF"/>
      </a:accent6>
      <a:hlink>
        <a:srgbClr val="353535"/>
      </a:hlink>
      <a:folHlink>
        <a:srgbClr val="595959"/>
      </a:folHlink>
    </a:clrScheme>
    <a:fontScheme name="Arial Narrow">
      <a:majorFont>
        <a:latin typeface="Arial Narrow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18529</TotalTime>
  <Words>597</Words>
  <Application>Microsoft Macintosh PowerPoint</Application>
  <PresentationFormat>On-screen Show (4:3)</PresentationFormat>
  <Paragraphs>200</Paragraphs>
  <Slides>26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Arial</vt:lpstr>
      <vt:lpstr>Arial Narrow</vt:lpstr>
      <vt:lpstr>Calibri</vt:lpstr>
      <vt:lpstr>Wingdings</vt:lpstr>
      <vt:lpstr>UofWaterloo_WhiteBkgrd</vt:lpstr>
      <vt:lpstr>CS489/698: Intro to ML</vt:lpstr>
      <vt:lpstr>Outline</vt:lpstr>
      <vt:lpstr>XOR revisited</vt:lpstr>
      <vt:lpstr>Quadratic classifier</vt:lpstr>
      <vt:lpstr>The power of lifting</vt:lpstr>
      <vt:lpstr>Example</vt:lpstr>
      <vt:lpstr>Does it work?</vt:lpstr>
      <vt:lpstr>Curse of dimensionality?</vt:lpstr>
      <vt:lpstr>Feature transform</vt:lpstr>
      <vt:lpstr>Outline</vt:lpstr>
      <vt:lpstr>Reverse engineering</vt:lpstr>
      <vt:lpstr>Examples</vt:lpstr>
      <vt:lpstr>Verifying a kernel</vt:lpstr>
      <vt:lpstr>Kernel calculus</vt:lpstr>
      <vt:lpstr>Outline</vt:lpstr>
      <vt:lpstr>Kernel SVM (dual)</vt:lpstr>
      <vt:lpstr>Does it work?</vt:lpstr>
      <vt:lpstr>Testing</vt:lpstr>
      <vt:lpstr>Tradeoff</vt:lpstr>
      <vt:lpstr>Learning the kernel (Lanckriet et al.’04)</vt:lpstr>
      <vt:lpstr>Logistic regression revisited</vt:lpstr>
      <vt:lpstr>Kernel Logistic Regression (primal)</vt:lpstr>
      <vt:lpstr>Outline</vt:lpstr>
      <vt:lpstr>Universal approximation (Micchelli, Xu, Zhang’06) </vt:lpstr>
      <vt:lpstr>Kernel mean embedding (Smola, Song, Gretton, Schölkopf, …) </vt:lpstr>
      <vt:lpstr>Questions?</vt:lpstr>
    </vt:vector>
  </TitlesOfParts>
  <Manager/>
  <Company/>
  <LinksUpToDate>false</LinksUpToDate>
  <SharedDoc>false</SharedDoc>
  <HyperlinkBase/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University of Waterloo</dc:creator>
  <cp:keywords/>
  <dc:description/>
  <cp:lastModifiedBy>Steve Yang</cp:lastModifiedBy>
  <cp:revision>1183</cp:revision>
  <dcterms:created xsi:type="dcterms:W3CDTF">2015-06-08T17:51:07Z</dcterms:created>
  <dcterms:modified xsi:type="dcterms:W3CDTF">2017-12-14T07:18:54Z</dcterms:modified>
  <cp:category/>
</cp:coreProperties>
</file>